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8.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9.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0.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1.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2.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3.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4.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5.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6.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7.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8.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0.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1.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12.xml" ContentType="application/vnd.openxmlformats-officedocument.presentationml.notesSlide+xml"/>
  <Override PartName="/ppt/charts/chart5.xml" ContentType="application/vnd.openxmlformats-officedocument.drawingml.chart+xml"/>
  <Override PartName="/ppt/notesSlides/notesSlide13.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charts/chart9.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theme/themeOverride5.xml" ContentType="application/vnd.openxmlformats-officedocument.themeOverr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notesSlides/notesSlide15.xml" ContentType="application/vnd.openxmlformats-officedocument.presentationml.notesSlide+xml"/>
  <Override PartName="/ppt/charts/chart14.xml" ContentType="application/vnd.openxmlformats-officedocument.drawingml.chart+xml"/>
  <Override PartName="/ppt/notesSlides/notesSlide16.xml" ContentType="application/vnd.openxmlformats-officedocument.presentationml.notesSlide+xml"/>
  <Override PartName="/ppt/charts/chart15.xml" ContentType="application/vnd.openxmlformats-officedocument.drawingml.chart+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charts/chart18.xml" ContentType="application/vnd.openxmlformats-officedocument.drawingml.chart+xml"/>
  <Override PartName="/ppt/theme/themeOverride10.xml" ContentType="application/vnd.openxmlformats-officedocument.themeOverride+xml"/>
  <Override PartName="/ppt/notesSlides/notesSlide17.xml" ContentType="application/vnd.openxmlformats-officedocument.presentationml.notesSlide+xml"/>
  <Override PartName="/ppt/charts/chart19.xml" ContentType="application/vnd.openxmlformats-officedocument.drawingml.chart+xml"/>
  <Override PartName="/ppt/theme/themeOverride11.xml" ContentType="application/vnd.openxmlformats-officedocument.themeOverride+xml"/>
  <Override PartName="/ppt/notesSlides/notesSlide18.xml" ContentType="application/vnd.openxmlformats-officedocument.presentationml.notesSlide+xml"/>
  <Override PartName="/ppt/theme/themeOverride12.xml" ContentType="application/vnd.openxmlformats-officedocument.themeOverride+xml"/>
  <Override PartName="/ppt/charts/chart20.xml" ContentType="application/vnd.openxmlformats-officedocument.drawingml.chart+xml"/>
  <Override PartName="/ppt/theme/themeOverride13.xml" ContentType="application/vnd.openxmlformats-officedocument.themeOverride+xml"/>
  <Override PartName="/ppt/charts/chart21.xml" ContentType="application/vnd.openxmlformats-officedocument.drawingml.chart+xml"/>
  <Override PartName="/ppt/theme/themeOverride14.xml" ContentType="application/vnd.openxmlformats-officedocument.themeOverride+xml"/>
  <Override PartName="/ppt/charts/chart22.xml" ContentType="application/vnd.openxmlformats-officedocument.drawingml.chart+xml"/>
  <Override PartName="/ppt/theme/themeOverride15.xml" ContentType="application/vnd.openxmlformats-officedocument.themeOverride+xml"/>
  <Override PartName="/ppt/theme/themeOverride16.xml" ContentType="application/vnd.openxmlformats-officedocument.themeOverride+xml"/>
  <Override PartName="/ppt/notesSlides/notesSlide19.xml" ContentType="application/vnd.openxmlformats-officedocument.presentationml.notesSlide+xml"/>
  <Override PartName="/ppt/charts/chart23.xml" ContentType="application/vnd.openxmlformats-officedocument.drawingml.chart+xml"/>
  <Override PartName="/ppt/theme/themeOverride17.xml" ContentType="application/vnd.openxmlformats-officedocument.themeOverride+xml"/>
  <Override PartName="/ppt/theme/themeOverride18.xml" ContentType="application/vnd.openxmlformats-officedocument.themeOverride+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theme/themeOverride19.xml" ContentType="application/vnd.openxmlformats-officedocument.themeOverride+xml"/>
  <Override PartName="/ppt/charts/chart27.xml" ContentType="application/vnd.openxmlformats-officedocument.drawingml.chart+xml"/>
  <Override PartName="/ppt/theme/themeOverride20.xml" ContentType="application/vnd.openxmlformats-officedocument.themeOverride+xml"/>
  <Override PartName="/ppt/charts/chart28.xml" ContentType="application/vnd.openxmlformats-officedocument.drawingml.chart+xml"/>
  <Override PartName="/ppt/theme/themeOverride21.xml" ContentType="application/vnd.openxmlformats-officedocument.themeOverride+xml"/>
  <Override PartName="/ppt/charts/chart29.xml" ContentType="application/vnd.openxmlformats-officedocument.drawingml.chart+xml"/>
  <Override PartName="/ppt/charts/chart30.xml" ContentType="application/vnd.openxmlformats-officedocument.drawingml.chart+xml"/>
  <Override PartName="/ppt/theme/themeOverride22.xml" ContentType="application/vnd.openxmlformats-officedocument.themeOverride+xml"/>
  <Override PartName="/ppt/charts/chart31.xml" ContentType="application/vnd.openxmlformats-officedocument.drawingml.chart+xml"/>
  <Override PartName="/ppt/theme/themeOverride23.xml" ContentType="application/vnd.openxmlformats-officedocument.themeOverride+xml"/>
  <Override PartName="/ppt/charts/chart32.xml" ContentType="application/vnd.openxmlformats-officedocument.drawingml.chart+xml"/>
  <Override PartName="/ppt/theme/themeOverride24.xml" ContentType="application/vnd.openxmlformats-officedocument.themeOverride+xml"/>
  <Override PartName="/ppt/theme/themeOverride25.xml" ContentType="application/vnd.openxmlformats-officedocument.themeOverride+xml"/>
  <Override PartName="/ppt/notesSlides/notesSlide20.xml" ContentType="application/vnd.openxmlformats-officedocument.presentationml.notesSlide+xml"/>
  <Override PartName="/ppt/charts/chart33.xml" ContentType="application/vnd.openxmlformats-officedocument.drawingml.chart+xml"/>
  <Override PartName="/ppt/theme/themeOverride26.xml" ContentType="application/vnd.openxmlformats-officedocument.themeOverride+xml"/>
  <Override PartName="/ppt/notesSlides/notesSlide21.xml" ContentType="application/vnd.openxmlformats-officedocument.presentationml.notesSlide+xml"/>
  <Override PartName="/ppt/theme/themeOverride27.xml" ContentType="application/vnd.openxmlformats-officedocument.themeOverride+xml"/>
  <Override PartName="/ppt/charts/chart34.xml" ContentType="application/vnd.openxmlformats-officedocument.drawingml.chart+xml"/>
  <Override PartName="/ppt/theme/themeOverride28.xml" ContentType="application/vnd.openxmlformats-officedocument.themeOverride+xml"/>
  <Override PartName="/ppt/charts/chart35.xml" ContentType="application/vnd.openxmlformats-officedocument.drawingml.chart+xml"/>
  <Override PartName="/ppt/theme/themeOverride29.xml" ContentType="application/vnd.openxmlformats-officedocument.themeOverride+xml"/>
  <Override PartName="/ppt/charts/chart36.xml" ContentType="application/vnd.openxmlformats-officedocument.drawingml.chart+xml"/>
  <Override PartName="/ppt/theme/themeOverride30.xml" ContentType="application/vnd.openxmlformats-officedocument.themeOverride+xml"/>
  <Override PartName="/ppt/theme/themeOverride31.xml" ContentType="application/vnd.openxmlformats-officedocument.themeOverride+xml"/>
  <Override PartName="/ppt/notesSlides/notesSlide22.xml" ContentType="application/vnd.openxmlformats-officedocument.presentationml.notesSlide+xml"/>
  <Override PartName="/ppt/charts/chart37.xml" ContentType="application/vnd.openxmlformats-officedocument.drawingml.chart+xml"/>
  <Override PartName="/ppt/theme/themeOverride32.xml" ContentType="application/vnd.openxmlformats-officedocument.themeOverride+xml"/>
  <Override PartName="/ppt/theme/themeOverride33.xml" ContentType="application/vnd.openxmlformats-officedocument.themeOverride+xml"/>
  <Override PartName="/ppt/notesSlides/notesSlide23.xml" ContentType="application/vnd.openxmlformats-officedocument.presentationml.notesSlide+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theme/themeOverride34.xml" ContentType="application/vnd.openxmlformats-officedocument.themeOverride+xml"/>
  <Override PartName="/ppt/charts/chart41.xml" ContentType="application/vnd.openxmlformats-officedocument.drawingml.chart+xml"/>
  <Override PartName="/ppt/theme/themeOverride35.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theme/themeOverride36.xml" ContentType="application/vnd.openxmlformats-officedocument.themeOverride+xml"/>
  <Override PartName="/ppt/charts/chart45.xml" ContentType="application/vnd.openxmlformats-officedocument.drawingml.chart+xml"/>
  <Override PartName="/ppt/theme/themeOverride37.xml" ContentType="application/vnd.openxmlformats-officedocument.themeOverride+xml"/>
  <Override PartName="/ppt/charts/chart46.xml" ContentType="application/vnd.openxmlformats-officedocument.drawingml.chart+xml"/>
  <Override PartName="/ppt/theme/themeOverride38.xml" ContentType="application/vnd.openxmlformats-officedocument.themeOverride+xml"/>
  <Override PartName="/ppt/notesSlides/notesSlide26.xml" ContentType="application/vnd.openxmlformats-officedocument.presentationml.notesSlide+xml"/>
  <Override PartName="/ppt/charts/chart47.xml" ContentType="application/vnd.openxmlformats-officedocument.drawingml.chart+xml"/>
  <Override PartName="/ppt/notesSlides/notesSlide27.xml" ContentType="application/vnd.openxmlformats-officedocument.presentationml.notesSlide+xml"/>
  <Override PartName="/ppt/charts/chart48.xml" ContentType="application/vnd.openxmlformats-officedocument.drawingml.chart+xml"/>
  <Override PartName="/ppt/theme/themeOverride39.xml" ContentType="application/vnd.openxmlformats-officedocument.themeOverr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notesSlides/notesSlide28.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theme/themeOverride40.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68" r:id="rId1"/>
    <p:sldMasterId id="2147486457" r:id="rId2"/>
    <p:sldMasterId id="2147486481" r:id="rId3"/>
    <p:sldMasterId id="2147486505" r:id="rId4"/>
    <p:sldMasterId id="2147486529" r:id="rId5"/>
    <p:sldMasterId id="2147486541" r:id="rId6"/>
    <p:sldMasterId id="2147486553" r:id="rId7"/>
    <p:sldMasterId id="2147486565" r:id="rId8"/>
    <p:sldMasterId id="2147486577" r:id="rId9"/>
    <p:sldMasterId id="2147486613" r:id="rId10"/>
    <p:sldMasterId id="2147487631" r:id="rId11"/>
    <p:sldMasterId id="2147487655" r:id="rId12"/>
    <p:sldMasterId id="2147490204" r:id="rId13"/>
    <p:sldMasterId id="2147490216" r:id="rId14"/>
    <p:sldMasterId id="2147490850" r:id="rId15"/>
    <p:sldMasterId id="2147490862" r:id="rId16"/>
    <p:sldMasterId id="2147490874" r:id="rId17"/>
    <p:sldMasterId id="2147490907" r:id="rId18"/>
    <p:sldMasterId id="2147490919" r:id="rId19"/>
    <p:sldMasterId id="2147490931" r:id="rId20"/>
    <p:sldMasterId id="2147490943" r:id="rId21"/>
    <p:sldMasterId id="2147490955" r:id="rId22"/>
    <p:sldMasterId id="2147490967" r:id="rId23"/>
    <p:sldMasterId id="2147490979" r:id="rId24"/>
    <p:sldMasterId id="2147490991" r:id="rId25"/>
    <p:sldMasterId id="2147491003" r:id="rId26"/>
    <p:sldMasterId id="2147491015" r:id="rId27"/>
    <p:sldMasterId id="2147491027" r:id="rId28"/>
    <p:sldMasterId id="2147491039" r:id="rId29"/>
    <p:sldMasterId id="2147491051" r:id="rId30"/>
    <p:sldMasterId id="2147491063" r:id="rId31"/>
    <p:sldMasterId id="2147491075" r:id="rId32"/>
  </p:sldMasterIdLst>
  <p:notesMasterIdLst>
    <p:notesMasterId r:id="rId83"/>
  </p:notesMasterIdLst>
  <p:sldIdLst>
    <p:sldId id="633" r:id="rId33"/>
    <p:sldId id="425" r:id="rId34"/>
    <p:sldId id="634" r:id="rId35"/>
    <p:sldId id="270" r:id="rId36"/>
    <p:sldId id="395" r:id="rId37"/>
    <p:sldId id="415" r:id="rId38"/>
    <p:sldId id="465" r:id="rId39"/>
    <p:sldId id="416" r:id="rId40"/>
    <p:sldId id="466" r:id="rId41"/>
    <p:sldId id="417" r:id="rId42"/>
    <p:sldId id="467" r:id="rId43"/>
    <p:sldId id="418" r:id="rId44"/>
    <p:sldId id="422" r:id="rId45"/>
    <p:sldId id="434" r:id="rId46"/>
    <p:sldId id="612" r:id="rId47"/>
    <p:sldId id="461" r:id="rId48"/>
    <p:sldId id="462" r:id="rId49"/>
    <p:sldId id="613" r:id="rId50"/>
    <p:sldId id="614" r:id="rId51"/>
    <p:sldId id="475" r:id="rId52"/>
    <p:sldId id="476" r:id="rId53"/>
    <p:sldId id="610" r:id="rId54"/>
    <p:sldId id="611" r:id="rId55"/>
    <p:sldId id="477" r:id="rId56"/>
    <p:sldId id="615" r:id="rId57"/>
    <p:sldId id="616" r:id="rId58"/>
    <p:sldId id="429" r:id="rId59"/>
    <p:sldId id="617" r:id="rId60"/>
    <p:sldId id="618" r:id="rId61"/>
    <p:sldId id="478" r:id="rId62"/>
    <p:sldId id="631" r:id="rId63"/>
    <p:sldId id="632" r:id="rId64"/>
    <p:sldId id="479" r:id="rId65"/>
    <p:sldId id="619" r:id="rId66"/>
    <p:sldId id="620" r:id="rId67"/>
    <p:sldId id="480" r:id="rId68"/>
    <p:sldId id="621" r:id="rId69"/>
    <p:sldId id="622" r:id="rId70"/>
    <p:sldId id="481" r:id="rId71"/>
    <p:sldId id="629" r:id="rId72"/>
    <p:sldId id="630" r:id="rId73"/>
    <p:sldId id="482" r:id="rId74"/>
    <p:sldId id="627" r:id="rId75"/>
    <p:sldId id="628" r:id="rId76"/>
    <p:sldId id="483" r:id="rId77"/>
    <p:sldId id="625" r:id="rId78"/>
    <p:sldId id="626" r:id="rId79"/>
    <p:sldId id="430" r:id="rId80"/>
    <p:sldId id="623" r:id="rId81"/>
    <p:sldId id="624" r:id="rId82"/>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45244" indent="1588"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893372" indent="3175"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41824" indent="3175"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788257" indent="4763"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48834" algn="l" defTabSz="899686" rtl="0" eaLnBrk="1" latinLnBrk="0" hangingPunct="1">
      <a:defRPr sz="2400" kern="1200">
        <a:solidFill>
          <a:schemeClr val="tx1"/>
        </a:solidFill>
        <a:latin typeface="Arial" pitchFamily="34" charset="0"/>
        <a:ea typeface="ＭＳ Ｐゴシック" pitchFamily="34" charset="-128"/>
        <a:cs typeface="+mn-cs"/>
      </a:defRPr>
    </a:lvl6pPr>
    <a:lvl7pPr marL="2698732" algn="l" defTabSz="899686" rtl="0" eaLnBrk="1" latinLnBrk="0" hangingPunct="1">
      <a:defRPr sz="2400" kern="1200">
        <a:solidFill>
          <a:schemeClr val="tx1"/>
        </a:solidFill>
        <a:latin typeface="Arial" pitchFamily="34" charset="0"/>
        <a:ea typeface="ＭＳ Ｐゴシック" pitchFamily="34" charset="-128"/>
        <a:cs typeface="+mn-cs"/>
      </a:defRPr>
    </a:lvl7pPr>
    <a:lvl8pPr marL="3148619" algn="l" defTabSz="899686" rtl="0" eaLnBrk="1" latinLnBrk="0" hangingPunct="1">
      <a:defRPr sz="2400" kern="1200">
        <a:solidFill>
          <a:schemeClr val="tx1"/>
        </a:solidFill>
        <a:latin typeface="Arial" pitchFamily="34" charset="0"/>
        <a:ea typeface="ＭＳ Ｐゴシック" pitchFamily="34" charset="-128"/>
        <a:cs typeface="+mn-cs"/>
      </a:defRPr>
    </a:lvl8pPr>
    <a:lvl9pPr marL="3598475" algn="l" defTabSz="899686" rtl="0" eaLnBrk="1" latinLnBrk="0" hangingPunct="1">
      <a:defRPr sz="24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CB1AE"/>
    <a:srgbClr val="000000"/>
    <a:srgbClr val="65D9D6"/>
    <a:srgbClr val="EEECE1"/>
    <a:srgbClr val="EF7F03"/>
    <a:srgbClr val="C5E0B4"/>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27" autoAdjust="0"/>
    <p:restoredTop sz="96171" autoAdjust="0"/>
  </p:normalViewPr>
  <p:slideViewPr>
    <p:cSldViewPr>
      <p:cViewPr>
        <p:scale>
          <a:sx n="150" d="100"/>
          <a:sy n="150" d="100"/>
        </p:scale>
        <p:origin x="-600" y="-204"/>
      </p:cViewPr>
      <p:guideLst>
        <p:guide orient="horz" pos="1620"/>
        <p:guide pos="292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8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7.xml"/><Relationship Id="rId21" Type="http://schemas.openxmlformats.org/officeDocument/2006/relationships/slideMaster" Target="slideMasters/slideMaster21.xml"/><Relationship Id="rId34" Type="http://schemas.openxmlformats.org/officeDocument/2006/relationships/slide" Target="slides/slide2.xml"/><Relationship Id="rId42" Type="http://schemas.openxmlformats.org/officeDocument/2006/relationships/slide" Target="slides/slide10.xml"/><Relationship Id="rId47" Type="http://schemas.openxmlformats.org/officeDocument/2006/relationships/slide" Target="slides/slide15.xml"/><Relationship Id="rId50" Type="http://schemas.openxmlformats.org/officeDocument/2006/relationships/slide" Target="slides/slide18.xml"/><Relationship Id="rId55" Type="http://schemas.openxmlformats.org/officeDocument/2006/relationships/slide" Target="slides/slide23.xml"/><Relationship Id="rId63" Type="http://schemas.openxmlformats.org/officeDocument/2006/relationships/slide" Target="slides/slide31.xml"/><Relationship Id="rId68" Type="http://schemas.openxmlformats.org/officeDocument/2006/relationships/slide" Target="slides/slide36.xml"/><Relationship Id="rId76" Type="http://schemas.openxmlformats.org/officeDocument/2006/relationships/slide" Target="slides/slide44.xml"/><Relationship Id="rId8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 Target="slides/slide5.xml"/><Relationship Id="rId40" Type="http://schemas.openxmlformats.org/officeDocument/2006/relationships/slide" Target="slides/slide8.xml"/><Relationship Id="rId45" Type="http://schemas.openxmlformats.org/officeDocument/2006/relationships/slide" Target="slides/slide13.xml"/><Relationship Id="rId53" Type="http://schemas.openxmlformats.org/officeDocument/2006/relationships/slide" Target="slides/slide21.xml"/><Relationship Id="rId58" Type="http://schemas.openxmlformats.org/officeDocument/2006/relationships/slide" Target="slides/slide26.xml"/><Relationship Id="rId66" Type="http://schemas.openxmlformats.org/officeDocument/2006/relationships/slide" Target="slides/slide34.xml"/><Relationship Id="rId74" Type="http://schemas.openxmlformats.org/officeDocument/2006/relationships/slide" Target="slides/slide42.xml"/><Relationship Id="rId79" Type="http://schemas.openxmlformats.org/officeDocument/2006/relationships/slide" Target="slides/slide47.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29.xml"/><Relationship Id="rId82" Type="http://schemas.openxmlformats.org/officeDocument/2006/relationships/slide" Target="slides/slide50.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3.xml"/><Relationship Id="rId43" Type="http://schemas.openxmlformats.org/officeDocument/2006/relationships/slide" Target="slides/slide11.xml"/><Relationship Id="rId48" Type="http://schemas.openxmlformats.org/officeDocument/2006/relationships/slide" Target="slides/slide16.xml"/><Relationship Id="rId56" Type="http://schemas.openxmlformats.org/officeDocument/2006/relationships/slide" Target="slides/slide24.xml"/><Relationship Id="rId64" Type="http://schemas.openxmlformats.org/officeDocument/2006/relationships/slide" Target="slides/slide32.xml"/><Relationship Id="rId69" Type="http://schemas.openxmlformats.org/officeDocument/2006/relationships/slide" Target="slides/slide37.xml"/><Relationship Id="rId77"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 Target="slides/slide19.xml"/><Relationship Id="rId72" Type="http://schemas.openxmlformats.org/officeDocument/2006/relationships/slide" Target="slides/slide40.xml"/><Relationship Id="rId80" Type="http://schemas.openxmlformats.org/officeDocument/2006/relationships/slide" Target="slides/slide48.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1.xml"/><Relationship Id="rId38" Type="http://schemas.openxmlformats.org/officeDocument/2006/relationships/slide" Target="slides/slide6.xml"/><Relationship Id="rId46" Type="http://schemas.openxmlformats.org/officeDocument/2006/relationships/slide" Target="slides/slide14.xml"/><Relationship Id="rId59" Type="http://schemas.openxmlformats.org/officeDocument/2006/relationships/slide" Target="slides/slide27.xml"/><Relationship Id="rId67" Type="http://schemas.openxmlformats.org/officeDocument/2006/relationships/slide" Target="slides/slide35.xml"/><Relationship Id="rId20" Type="http://schemas.openxmlformats.org/officeDocument/2006/relationships/slideMaster" Target="slideMasters/slideMaster20.xml"/><Relationship Id="rId41" Type="http://schemas.openxmlformats.org/officeDocument/2006/relationships/slide" Target="slides/slide9.xml"/><Relationship Id="rId54" Type="http://schemas.openxmlformats.org/officeDocument/2006/relationships/slide" Target="slides/slide22.xml"/><Relationship Id="rId62" Type="http://schemas.openxmlformats.org/officeDocument/2006/relationships/slide" Target="slides/slide30.xml"/><Relationship Id="rId70" Type="http://schemas.openxmlformats.org/officeDocument/2006/relationships/slide" Target="slides/slide38.xml"/><Relationship Id="rId75" Type="http://schemas.openxmlformats.org/officeDocument/2006/relationships/slide" Target="slides/slide4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4.xml"/><Relationship Id="rId49" Type="http://schemas.openxmlformats.org/officeDocument/2006/relationships/slide" Target="slides/slide17.xml"/><Relationship Id="rId57" Type="http://schemas.openxmlformats.org/officeDocument/2006/relationships/slide" Target="slides/slide2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2.xml"/><Relationship Id="rId52" Type="http://schemas.openxmlformats.org/officeDocument/2006/relationships/slide" Target="slides/slide20.xml"/><Relationship Id="rId60" Type="http://schemas.openxmlformats.org/officeDocument/2006/relationships/slide" Target="slides/slide28.xml"/><Relationship Id="rId65" Type="http://schemas.openxmlformats.org/officeDocument/2006/relationships/slide" Target="slides/slide33.xml"/><Relationship Id="rId73" Type="http://schemas.openxmlformats.org/officeDocument/2006/relationships/slide" Target="slides/slide41.xml"/><Relationship Id="rId78" Type="http://schemas.openxmlformats.org/officeDocument/2006/relationships/slide" Target="slides/slide46.xml"/><Relationship Id="rId81" Type="http://schemas.openxmlformats.org/officeDocument/2006/relationships/slide" Target="slides/slide49.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7/Ch4%20Sales/Q2/UKTV%20data.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5.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6.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7.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6.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9.xml"/></Relationships>
</file>

<file path=ppt/charts/_rels/chart18.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0.xml"/></Relationships>
</file>

<file path=ppt/charts/_rels/chart19.xml.rels><?xml version="1.0" encoding="UTF-8" standalone="yes"?>
<Relationships xmlns="http://schemas.openxmlformats.org/package/2006/relationships"><Relationship Id="rId2" Type="http://schemas.openxmlformats.org/officeDocument/2006/relationships/oleObject" Target="file:///C:\Users\christina.taraud\Desktop\C4%20Q3%202018%20Sales%20deck.xlsx" TargetMode="External"/><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3.xml"/></Relationships>
</file>

<file path=ppt/charts/_rels/chart21.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4.xml"/></Relationships>
</file>

<file path=ppt/charts/_rels/chart22.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5.xml"/></Relationships>
</file>

<file path=ppt/charts/_rels/chart23.xml.rels><?xml version="1.0" encoding="UTF-8" standalone="yes"?>
<Relationships xmlns="http://schemas.openxmlformats.org/package/2006/relationships"><Relationship Id="rId2" Type="http://schemas.openxmlformats.org/officeDocument/2006/relationships/oleObject" Target="file:///C:\Users\christina.taraud\Desktop\C4%20Q3%202018%20Sales%20deck.xlsx" TargetMode="External"/><Relationship Id="rId1" Type="http://schemas.openxmlformats.org/officeDocument/2006/relationships/themeOverride" Target="../theme/themeOverride17.xml"/></Relationships>
</file>

<file path=ppt/charts/_rels/chart24.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6/Ch4%20Sales/Profile%20Donuts/Channel%20profiles%20Q4%202015%20(for%20donuts).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5/Ch4%20Sales/Q2/Channel%20profiles%20Q2%202015%20(for%20donuts).xlsx" TargetMode="External"/></Relationships>
</file>

<file path=ppt/charts/_rels/chart26.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9.xml"/></Relationships>
</file>

<file path=ppt/charts/_rels/chart27.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0.xml"/></Relationships>
</file>

<file path=ppt/charts/_rels/chart28.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1.xml"/></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22.xml"/></Relationships>
</file>

<file path=ppt/charts/_rels/chart31.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3.xml"/></Relationships>
</file>

<file path=ppt/charts/_rels/chart32.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4.xml"/></Relationships>
</file>

<file path=ppt/charts/_rels/chart33.xml.rels><?xml version="1.0" encoding="UTF-8" standalone="yes"?>
<Relationships xmlns="http://schemas.openxmlformats.org/package/2006/relationships"><Relationship Id="rId2" Type="http://schemas.openxmlformats.org/officeDocument/2006/relationships/oleObject" Target="file:///C:\Users\christina.taraud\Desktop\C4%20Q3%202018%20Sales%20deck.xlsx" TargetMode="External"/><Relationship Id="rId1" Type="http://schemas.openxmlformats.org/officeDocument/2006/relationships/themeOverride" Target="../theme/themeOverride26.xml"/></Relationships>
</file>

<file path=ppt/charts/_rels/chart34.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8.xml"/></Relationships>
</file>

<file path=ppt/charts/_rels/chart35.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9.xml"/></Relationships>
</file>

<file path=ppt/charts/_rels/chart36.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30.xml"/></Relationships>
</file>

<file path=ppt/charts/_rels/chart37.xml.rels><?xml version="1.0" encoding="UTF-8" standalone="yes"?>
<Relationships xmlns="http://schemas.openxmlformats.org/package/2006/relationships"><Relationship Id="rId2" Type="http://schemas.openxmlformats.org/officeDocument/2006/relationships/oleObject" Target="file:///C:\Users\christina.taraud\Desktop\C4%20Q3%202018%20Sales%20deck.xlsx" TargetMode="External"/><Relationship Id="rId1" Type="http://schemas.openxmlformats.org/officeDocument/2006/relationships/themeOverride" Target="../theme/themeOverride32.xml"/></Relationships>
</file>

<file path=ppt/charts/_rels/chart38.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8/C4%20Sales/Profile%20Donuts/Channel%20profiles%20Q3%202018.xlsx"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8/C4%20Sales/Profile%20Donuts/Channel%20profiles%20Q3%202018.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8/C4%20Sales/Profile%20Donuts/Channel%20profiles%20Q3%202018.xlsx" TargetMode="External"/></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35.xml"/></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43.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5/Ch4%20Sales/Q2/Channel%20profiles%20Q2%202015%20(for%20donuts).xlsx" TargetMode="External"/></Relationships>
</file>

<file path=ppt/charts/_rels/chart44.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36.xml"/></Relationships>
</file>

<file path=ppt/charts/_rels/chart45.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37.xml"/></Relationships>
</file>

<file path=ppt/charts/_rels/chart46.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38.xml"/></Relationships>
</file>

<file path=ppt/charts/_rels/chart47.xml.rels><?xml version="1.0" encoding="UTF-8" standalone="yes"?>
<Relationships xmlns="http://schemas.openxmlformats.org/package/2006/relationships"><Relationship Id="rId1" Type="http://schemas.openxmlformats.org/officeDocument/2006/relationships/oleObject" Target="Book2" TargetMode="Externa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39.xml"/></Relationships>
</file>

<file path=ppt/charts/_rels/chart49.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8/C4%20Sales/Profile%20Donuts/Channel%20profiles%20Q3%202018.xlsx" TargetMode="Externa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oleObject" Target="https://uktv.sharepoint.com/teams/sr/ResearchDepartment/Research%20Department/Shared/J-UKTV/2018/C4%20Sales/Profile%20Donuts/Channel%20profiles%20Q3%202018.xlsx" TargetMode="External"/></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52.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40.xml"/></Relationships>
</file>

<file path=ppt/charts/_rels/chart6.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oleObject" Target="https://uktv.sharepoint.com/teams/sr/ResearchDepartment/Research%20Department/Shared/J-UKTV/2018/C4%20Sales/Profile%20Donuts/Channel%20profiles%20Q3%202018.xlsx" TargetMode="External"/><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invertIfNegative val="0"/>
          <c:dPt>
            <c:idx val="16"/>
            <c:invertIfNegative val="0"/>
            <c:bubble3D val="0"/>
            <c:spPr>
              <a:solidFill>
                <a:srgbClr val="FF66FF"/>
              </a:solidFill>
            </c:spPr>
            <c:extLst xmlns:c16r2="http://schemas.microsoft.com/office/drawing/2015/06/chart">
              <c:ext xmlns:c16="http://schemas.microsoft.com/office/drawing/2014/chart" uri="{C3380CC4-5D6E-409C-BE32-E72D297353CC}">
                <c16:uniqueId val="{00000001-30D6-412D-8F21-B3273DF17A7B}"/>
              </c:ext>
            </c:extLst>
          </c:dPt>
          <c:dLbls>
            <c:spPr>
              <a:noFill/>
              <a:ln>
                <a:noFill/>
              </a:ln>
              <a:effectLst/>
            </c:spPr>
            <c:txPr>
              <a:bodyPr wrap="square" lIns="38100" tIns="19050" rIns="38100" bIns="18000" anchor="ctr" anchorCtr="1">
                <a:spAutoFit/>
              </a:bodyPr>
              <a:lstStyle/>
              <a:p>
                <a:pPr>
                  <a:defRPr>
                    <a:latin typeface="Archer Medium" pitchFamily="50"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c15:spPr>
                <c15:showLeaderLines val="1"/>
              </c:ext>
            </c:extLst>
          </c:dLbls>
          <c:cat>
            <c:strRef>
              <c:f>'Quarterly SOCI'!$AD$9:$AD$25</c:f>
              <c:strCache>
                <c:ptCount val="17"/>
                <c:pt idx="0">
                  <c:v>2002 Q3</c:v>
                </c:pt>
                <c:pt idx="1">
                  <c:v>2003 Q3</c:v>
                </c:pt>
                <c:pt idx="2">
                  <c:v>2004 Q3</c:v>
                </c:pt>
                <c:pt idx="3">
                  <c:v>2005 Q3</c:v>
                </c:pt>
                <c:pt idx="4">
                  <c:v>2006 Q3</c:v>
                </c:pt>
                <c:pt idx="5">
                  <c:v>2007 Q3</c:v>
                </c:pt>
                <c:pt idx="6">
                  <c:v>2008 Q3</c:v>
                </c:pt>
                <c:pt idx="7">
                  <c:v>2009 Q3</c:v>
                </c:pt>
                <c:pt idx="8">
                  <c:v>2010 Q3</c:v>
                </c:pt>
                <c:pt idx="9">
                  <c:v>2011 Q3</c:v>
                </c:pt>
                <c:pt idx="10">
                  <c:v>2012 Q3</c:v>
                </c:pt>
                <c:pt idx="11">
                  <c:v>2013 Q3</c:v>
                </c:pt>
                <c:pt idx="12">
                  <c:v>2014 Q3</c:v>
                </c:pt>
                <c:pt idx="13">
                  <c:v>2015 Q3</c:v>
                </c:pt>
                <c:pt idx="14">
                  <c:v>2016 Q3</c:v>
                </c:pt>
                <c:pt idx="15">
                  <c:v>2017 Q3</c:v>
                </c:pt>
                <c:pt idx="16">
                  <c:v>2018 Q3</c:v>
                </c:pt>
              </c:strCache>
            </c:strRef>
          </c:cat>
          <c:val>
            <c:numRef>
              <c:f>'Quarterly SOCI'!$AH$9:$AH$25</c:f>
              <c:numCache>
                <c:formatCode>0.00%</c:formatCode>
                <c:ptCount val="17"/>
                <c:pt idx="0">
                  <c:v>4.0657569754161474E-2</c:v>
                </c:pt>
                <c:pt idx="1">
                  <c:v>4.448391271518215E-2</c:v>
                </c:pt>
                <c:pt idx="2">
                  <c:v>4.7043038600358987E-2</c:v>
                </c:pt>
                <c:pt idx="3">
                  <c:v>4.9857475122777453E-2</c:v>
                </c:pt>
                <c:pt idx="4">
                  <c:v>5.9747271694982979E-2</c:v>
                </c:pt>
                <c:pt idx="5">
                  <c:v>5.8232490376473059E-2</c:v>
                </c:pt>
                <c:pt idx="6">
                  <c:v>6.4832784216176678E-2</c:v>
                </c:pt>
                <c:pt idx="7">
                  <c:v>7.2778310694067594E-2</c:v>
                </c:pt>
                <c:pt idx="8">
                  <c:v>7.4536957293568309E-2</c:v>
                </c:pt>
                <c:pt idx="9">
                  <c:v>7.6615863828914513E-2</c:v>
                </c:pt>
                <c:pt idx="10">
                  <c:v>8.2634905317583704E-2</c:v>
                </c:pt>
                <c:pt idx="11">
                  <c:v>8.8379375176550978E-2</c:v>
                </c:pt>
                <c:pt idx="12">
                  <c:v>9.1973416458504723E-2</c:v>
                </c:pt>
                <c:pt idx="13">
                  <c:v>9.2586041635576766E-2</c:v>
                </c:pt>
                <c:pt idx="14">
                  <c:v>0.1011691959477827</c:v>
                </c:pt>
                <c:pt idx="15">
                  <c:v>9.8922447069587444E-2</c:v>
                </c:pt>
                <c:pt idx="16">
                  <c:v>9.4500946602567484E-2</c:v>
                </c:pt>
              </c:numCache>
            </c:numRef>
          </c:val>
          <c:extLst xmlns:c16r2="http://schemas.microsoft.com/office/drawing/2015/06/chart">
            <c:ext xmlns:c16="http://schemas.microsoft.com/office/drawing/2014/chart" uri="{C3380CC4-5D6E-409C-BE32-E72D297353CC}">
              <c16:uniqueId val="{00000000-30D6-412D-8F21-B3273DF17A7B}"/>
            </c:ext>
          </c:extLst>
        </c:ser>
        <c:dLbls>
          <c:showLegendKey val="0"/>
          <c:showVal val="0"/>
          <c:showCatName val="0"/>
          <c:showSerName val="0"/>
          <c:showPercent val="0"/>
          <c:showBubbleSize val="0"/>
        </c:dLbls>
        <c:gapWidth val="82"/>
        <c:shape val="box"/>
        <c:axId val="39402112"/>
        <c:axId val="39584128"/>
        <c:axId val="0"/>
      </c:bar3DChart>
      <c:catAx>
        <c:axId val="39402112"/>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mj-lt"/>
                <a:ea typeface="+mn-ea"/>
                <a:cs typeface="+mn-cs"/>
              </a:defRPr>
            </a:pPr>
            <a:endParaRPr lang="en-US"/>
          </a:p>
        </c:txPr>
        <c:crossAx val="39584128"/>
        <c:crosses val="autoZero"/>
        <c:auto val="1"/>
        <c:lblAlgn val="ctr"/>
        <c:lblOffset val="100"/>
        <c:noMultiLvlLbl val="0"/>
      </c:catAx>
      <c:valAx>
        <c:axId val="39584128"/>
        <c:scaling>
          <c:orientation val="minMax"/>
        </c:scaling>
        <c:delete val="1"/>
        <c:axPos val="l"/>
        <c:numFmt formatCode="0.00%" sourceLinked="1"/>
        <c:majorTickMark val="none"/>
        <c:minorTickMark val="none"/>
        <c:tickLblPos val="nextTo"/>
        <c:crossAx val="3940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320610687022901E-2"/>
          <c:y val="0.15493618415808261"/>
          <c:w val="0.96641221374045805"/>
          <c:h val="0.60209418704551698"/>
        </c:manualLayout>
      </c:layout>
      <c:barChart>
        <c:barDir val="col"/>
        <c:grouping val="clustered"/>
        <c:varyColors val="0"/>
        <c:ser>
          <c:idx val="0"/>
          <c:order val="0"/>
          <c:tx>
            <c:strRef>
              <c:f>Sheet1!$B$5</c:f>
              <c:strCache>
                <c:ptCount val="1"/>
                <c:pt idx="0">
                  <c:v>Avg. monthly reach ABC1 Men</c:v>
                </c:pt>
              </c:strCache>
            </c:strRef>
          </c:tx>
          <c:spPr>
            <a:solidFill>
              <a:srgbClr val="2CB1AE"/>
            </a:solidFill>
            <a:effectLst>
              <a:outerShdw blurRad="50800" dist="38100" dir="2700000" algn="tl" rotWithShape="0">
                <a:prstClr val="black">
                  <a:alpha val="40000"/>
                </a:prstClr>
              </a:outerShdw>
            </a:effectLst>
          </c:spPr>
          <c:invertIfNegative val="0"/>
          <c:dLbls>
            <c:dLbl>
              <c:idx val="9"/>
              <c:layout>
                <c:manualLayout>
                  <c:x val="-4.5801526717557254E-3"/>
                  <c:y val="4.4994375703037125E-3"/>
                </c:manualLayout>
              </c:layout>
              <c:showLegendKey val="0"/>
              <c:showVal val="1"/>
              <c:showCatName val="0"/>
              <c:showSerName val="0"/>
              <c:showPercent val="0"/>
              <c:showBubbleSize val="0"/>
            </c:dLbl>
            <c:txPr>
              <a:bodyPr/>
              <a:lstStyle/>
              <a:p>
                <a:pPr>
                  <a:defRPr sz="800">
                    <a:latin typeface="C4 Text" panose="02000506020000020004" pitchFamily="2" charset="0"/>
                  </a:defRPr>
                </a:pPr>
                <a:endParaRPr lang="en-US"/>
              </a:p>
            </c:txPr>
            <c:showLegendKey val="0"/>
            <c:showVal val="1"/>
            <c:showCatName val="0"/>
            <c:showSerName val="0"/>
            <c:showPercent val="0"/>
            <c:showBubbleSize val="0"/>
            <c:showLeaderLines val="0"/>
          </c:dLbls>
          <c:cat>
            <c:strRef>
              <c:f>Sheet1!$C$4:$Q$4</c:f>
              <c:strCache>
                <c:ptCount val="15"/>
                <c:pt idx="0">
                  <c:v>Dave</c:v>
                </c:pt>
                <c:pt idx="1">
                  <c:v>ITV4</c:v>
                </c:pt>
                <c:pt idx="2">
                  <c:v>Sky 1</c:v>
                </c:pt>
                <c:pt idx="3">
                  <c:v>ITV3</c:v>
                </c:pt>
                <c:pt idx="4">
                  <c:v>5STAR</c:v>
                </c:pt>
                <c:pt idx="5">
                  <c:v>Pick</c:v>
                </c:pt>
                <c:pt idx="6">
                  <c:v>Comedy Central</c:v>
                </c:pt>
                <c:pt idx="7">
                  <c:v>Sky Sports main event</c:v>
                </c:pt>
                <c:pt idx="8">
                  <c:v>Quest</c:v>
                </c:pt>
                <c:pt idx="9">
                  <c:v>Sky Atlantic</c:v>
                </c:pt>
                <c:pt idx="10">
                  <c:v>Spike</c:v>
                </c:pt>
                <c:pt idx="11">
                  <c:v>Sky Sports Premier League</c:v>
                </c:pt>
                <c:pt idx="12">
                  <c:v>Syfy</c:v>
                </c:pt>
                <c:pt idx="13">
                  <c:v>Fox</c:v>
                </c:pt>
                <c:pt idx="14">
                  <c:v>5 USA</c:v>
                </c:pt>
              </c:strCache>
            </c:strRef>
          </c:cat>
          <c:val>
            <c:numRef>
              <c:f>Sheet1!$C$5:$Q$5</c:f>
              <c:numCache>
                <c:formatCode>0</c:formatCode>
                <c:ptCount val="15"/>
                <c:pt idx="0">
                  <c:v>34.683</c:v>
                </c:pt>
                <c:pt idx="1">
                  <c:v>36.82</c:v>
                </c:pt>
                <c:pt idx="2">
                  <c:v>26.949000000000002</c:v>
                </c:pt>
                <c:pt idx="3">
                  <c:v>22.863</c:v>
                </c:pt>
                <c:pt idx="4">
                  <c:v>22.123000000000001</c:v>
                </c:pt>
                <c:pt idx="5">
                  <c:v>18.574999999999999</c:v>
                </c:pt>
                <c:pt idx="6">
                  <c:v>17.042999999999999</c:v>
                </c:pt>
                <c:pt idx="7">
                  <c:v>17.094999999999999</c:v>
                </c:pt>
                <c:pt idx="8">
                  <c:v>16.838000000000001</c:v>
                </c:pt>
                <c:pt idx="9">
                  <c:v>11.522</c:v>
                </c:pt>
                <c:pt idx="10">
                  <c:v>16.873999999999999</c:v>
                </c:pt>
                <c:pt idx="11">
                  <c:v>11.005000000000001</c:v>
                </c:pt>
                <c:pt idx="12">
                  <c:v>12.163</c:v>
                </c:pt>
                <c:pt idx="13">
                  <c:v>7.49</c:v>
                </c:pt>
                <c:pt idx="14">
                  <c:v>10.44</c:v>
                </c:pt>
              </c:numCache>
            </c:numRef>
          </c:val>
        </c:ser>
        <c:ser>
          <c:idx val="1"/>
          <c:order val="1"/>
          <c:tx>
            <c:strRef>
              <c:f>Sheet1!$B$6</c:f>
              <c:strCache>
                <c:ptCount val="1"/>
                <c:pt idx="0">
                  <c:v>Avg. monthly reach 16 - 34 Men</c:v>
                </c:pt>
              </c:strCache>
            </c:strRef>
          </c:tx>
          <c:spPr>
            <a:solidFill>
              <a:srgbClr val="EEECE1"/>
            </a:solidFill>
            <a:effectLst>
              <a:outerShdw blurRad="50800" dist="38100" dir="2700000" algn="tl" rotWithShape="0">
                <a:prstClr val="black">
                  <a:alpha val="40000"/>
                </a:prstClr>
              </a:outerShdw>
            </a:effectLst>
          </c:spPr>
          <c:invertIfNegative val="0"/>
          <c:dLbls>
            <c:dLbl>
              <c:idx val="2"/>
              <c:layout>
                <c:manualLayout>
                  <c:x val="3.0534351145038168E-3"/>
                  <c:y val="4.4994375703037118E-2"/>
                </c:manualLayout>
              </c:layout>
              <c:showLegendKey val="0"/>
              <c:showVal val="1"/>
              <c:showCatName val="0"/>
              <c:showSerName val="0"/>
              <c:showPercent val="0"/>
              <c:showBubbleSize val="0"/>
            </c:dLbl>
            <c:dLbl>
              <c:idx val="4"/>
              <c:layout>
                <c:manualLayout>
                  <c:x val="3.0534351145038168E-3"/>
                  <c:y val="3.1496062992125984E-2"/>
                </c:manualLayout>
              </c:layout>
              <c:showLegendKey val="0"/>
              <c:showVal val="1"/>
              <c:showCatName val="0"/>
              <c:showSerName val="0"/>
              <c:showPercent val="0"/>
              <c:showBubbleSize val="0"/>
            </c:dLbl>
            <c:dLbl>
              <c:idx val="11"/>
              <c:layout>
                <c:manualLayout>
                  <c:x val="3.0534351145038168E-3"/>
                  <c:y val="8.9988751406074249E-3"/>
                </c:manualLayout>
              </c:layout>
              <c:showLegendKey val="0"/>
              <c:showVal val="1"/>
              <c:showCatName val="0"/>
              <c:showSerName val="0"/>
              <c:showPercent val="0"/>
              <c:showBubbleSize val="0"/>
            </c:dLbl>
            <c:txPr>
              <a:bodyPr/>
              <a:lstStyle/>
              <a:p>
                <a:pPr>
                  <a:defRPr sz="800">
                    <a:latin typeface="C4 Text" panose="02000506020000020004" pitchFamily="2" charset="0"/>
                  </a:defRPr>
                </a:pPr>
                <a:endParaRPr lang="en-US"/>
              </a:p>
            </c:txPr>
            <c:showLegendKey val="0"/>
            <c:showVal val="1"/>
            <c:showCatName val="0"/>
            <c:showSerName val="0"/>
            <c:showPercent val="0"/>
            <c:showBubbleSize val="0"/>
            <c:showLeaderLines val="0"/>
          </c:dLbls>
          <c:cat>
            <c:strRef>
              <c:f>Sheet1!$C$4:$Q$4</c:f>
              <c:strCache>
                <c:ptCount val="15"/>
                <c:pt idx="0">
                  <c:v>Dave</c:v>
                </c:pt>
                <c:pt idx="1">
                  <c:v>ITV4</c:v>
                </c:pt>
                <c:pt idx="2">
                  <c:v>Sky 1</c:v>
                </c:pt>
                <c:pt idx="3">
                  <c:v>ITV3</c:v>
                </c:pt>
                <c:pt idx="4">
                  <c:v>5STAR</c:v>
                </c:pt>
                <c:pt idx="5">
                  <c:v>Pick</c:v>
                </c:pt>
                <c:pt idx="6">
                  <c:v>Comedy Central</c:v>
                </c:pt>
                <c:pt idx="7">
                  <c:v>Sky Sports main event</c:v>
                </c:pt>
                <c:pt idx="8">
                  <c:v>Quest</c:v>
                </c:pt>
                <c:pt idx="9">
                  <c:v>Sky Atlantic</c:v>
                </c:pt>
                <c:pt idx="10">
                  <c:v>Spike</c:v>
                </c:pt>
                <c:pt idx="11">
                  <c:v>Sky Sports Premier League</c:v>
                </c:pt>
                <c:pt idx="12">
                  <c:v>Syfy</c:v>
                </c:pt>
                <c:pt idx="13">
                  <c:v>Fox</c:v>
                </c:pt>
                <c:pt idx="14">
                  <c:v>5 USA</c:v>
                </c:pt>
              </c:strCache>
            </c:strRef>
          </c:cat>
          <c:val>
            <c:numRef>
              <c:f>Sheet1!$C$6:$Q$6</c:f>
              <c:numCache>
                <c:formatCode>0</c:formatCode>
                <c:ptCount val="15"/>
                <c:pt idx="0">
                  <c:v>28.577000000000002</c:v>
                </c:pt>
                <c:pt idx="1">
                  <c:v>21.652000000000001</c:v>
                </c:pt>
                <c:pt idx="2">
                  <c:v>26.135999999999999</c:v>
                </c:pt>
                <c:pt idx="3">
                  <c:v>9.2569999999999997</c:v>
                </c:pt>
                <c:pt idx="4">
                  <c:v>21.183</c:v>
                </c:pt>
                <c:pt idx="5">
                  <c:v>12.317</c:v>
                </c:pt>
                <c:pt idx="6">
                  <c:v>20.248999999999999</c:v>
                </c:pt>
                <c:pt idx="7">
                  <c:v>13.61</c:v>
                </c:pt>
                <c:pt idx="8">
                  <c:v>10.414</c:v>
                </c:pt>
                <c:pt idx="9">
                  <c:v>6.9589999999999996</c:v>
                </c:pt>
                <c:pt idx="10">
                  <c:v>11.787000000000001</c:v>
                </c:pt>
                <c:pt idx="11">
                  <c:v>9.3569999999999993</c:v>
                </c:pt>
                <c:pt idx="12">
                  <c:v>7.2050000000000001</c:v>
                </c:pt>
                <c:pt idx="13">
                  <c:v>8.7490000000000006</c:v>
                </c:pt>
                <c:pt idx="14">
                  <c:v>6.133</c:v>
                </c:pt>
              </c:numCache>
            </c:numRef>
          </c:val>
        </c:ser>
        <c:dLbls>
          <c:showLegendKey val="0"/>
          <c:showVal val="0"/>
          <c:showCatName val="0"/>
          <c:showSerName val="0"/>
          <c:showPercent val="0"/>
          <c:showBubbleSize val="0"/>
        </c:dLbls>
        <c:gapWidth val="150"/>
        <c:axId val="171150720"/>
        <c:axId val="171156608"/>
      </c:barChart>
      <c:catAx>
        <c:axId val="171150720"/>
        <c:scaling>
          <c:orientation val="minMax"/>
        </c:scaling>
        <c:delete val="0"/>
        <c:axPos val="b"/>
        <c:numFmt formatCode="General" sourceLinked="1"/>
        <c:majorTickMark val="out"/>
        <c:minorTickMark val="none"/>
        <c:tickLblPos val="nextTo"/>
        <c:txPr>
          <a:bodyPr/>
          <a:lstStyle/>
          <a:p>
            <a:pPr>
              <a:defRPr>
                <a:latin typeface="C4 Text" panose="02000506020000020004" pitchFamily="2" charset="0"/>
              </a:defRPr>
            </a:pPr>
            <a:endParaRPr lang="en-US"/>
          </a:p>
        </c:txPr>
        <c:crossAx val="171156608"/>
        <c:crosses val="autoZero"/>
        <c:auto val="1"/>
        <c:lblAlgn val="ctr"/>
        <c:lblOffset val="100"/>
        <c:noMultiLvlLbl val="0"/>
      </c:catAx>
      <c:valAx>
        <c:axId val="171156608"/>
        <c:scaling>
          <c:orientation val="minMax"/>
        </c:scaling>
        <c:delete val="1"/>
        <c:axPos val="l"/>
        <c:numFmt formatCode="0" sourceLinked="1"/>
        <c:majorTickMark val="out"/>
        <c:minorTickMark val="none"/>
        <c:tickLblPos val="nextTo"/>
        <c:crossAx val="171150720"/>
        <c:crosses val="autoZero"/>
        <c:crossBetween val="between"/>
      </c:valAx>
      <c:spPr>
        <a:noFill/>
        <a:ln w="25381">
          <a:noFill/>
        </a:ln>
      </c:spPr>
    </c:plotArea>
    <c:legend>
      <c:legendPos val="t"/>
      <c:layout>
        <c:manualLayout>
          <c:xMode val="edge"/>
          <c:yMode val="edge"/>
          <c:x val="0.2302793443725713"/>
          <c:y val="0.23890771229353908"/>
          <c:w val="0.51145726349423715"/>
          <c:h val="7.4126390766810712E-2"/>
        </c:manualLayout>
      </c:layout>
      <c:overlay val="0"/>
      <c:txPr>
        <a:bodyPr/>
        <a:lstStyle/>
        <a:p>
          <a:pPr>
            <a:defRPr>
              <a:latin typeface="C4 Text" panose="02000506020000020004" pitchFamily="2" charset="0"/>
            </a:defRPr>
          </a:pPr>
          <a:endParaRPr lang="en-US"/>
        </a:p>
      </c:txPr>
    </c:legend>
    <c:plotVisOnly val="1"/>
    <c:dispBlanksAs val="gap"/>
    <c:showDLblsOverMax val="0"/>
  </c:chart>
  <c:spPr>
    <a:noFill/>
    <a:ln>
      <a:noFill/>
    </a:ln>
  </c:spPr>
  <c:txPr>
    <a:bodyPr/>
    <a:lstStyle/>
    <a:p>
      <a:pPr>
        <a:defRPr sz="9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615948085722915"/>
          <c:y val="0.15349560542495841"/>
          <c:w val="0.40980310381308221"/>
          <c:h val="0.74233627467588759"/>
        </c:manualLayout>
      </c:layout>
      <c:doughnutChart>
        <c:varyColors val="1"/>
        <c:ser>
          <c:idx val="0"/>
          <c:order val="0"/>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0F62-4FF8-9559-D76BBFD39687}"/>
              </c:ext>
            </c:extLst>
          </c:dPt>
          <c:dPt>
            <c:idx val="1"/>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0F62-4FF8-9559-D76BBFD39687}"/>
              </c:ext>
            </c:extLst>
          </c:dPt>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Donuts'!$C$8:$D$8</c:f>
              <c:numCache>
                <c:formatCode>0%</c:formatCode>
                <c:ptCount val="2"/>
                <c:pt idx="0">
                  <c:v>0.38200000000000001</c:v>
                </c:pt>
                <c:pt idx="1">
                  <c:v>0.61799999999999999</c:v>
                </c:pt>
              </c:numCache>
            </c:numRef>
          </c:val>
          <c:extLst xmlns:c16r2="http://schemas.microsoft.com/office/drawing/2015/06/chart">
            <c:ext xmlns:c16="http://schemas.microsoft.com/office/drawing/2014/chart" uri="{C3380CC4-5D6E-409C-BE32-E72D297353CC}">
              <c16:uniqueId val="{00000004-0F62-4FF8-9559-D76BBFD3968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31096725146862375"/>
          <c:y val="1.4617082891303754E-3"/>
          <c:w val="0.34676989644076922"/>
          <c:h val="0.1375067263903698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9994912086555081"/>
          <c:y val="0.18513475024209772"/>
          <c:w val="0.35937173471132472"/>
          <c:h val="0.72592739167063913"/>
        </c:manualLayout>
      </c:layout>
      <c:doughnutChart>
        <c:varyColors val="1"/>
        <c:ser>
          <c:idx val="0"/>
          <c:order val="0"/>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7433-4906-BA51-B35F61E444A7}"/>
              </c:ext>
            </c:extLst>
          </c:dPt>
          <c:dPt>
            <c:idx val="1"/>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7433-4906-BA51-B35F61E444A7}"/>
              </c:ext>
            </c:extLst>
          </c:dPt>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Donuts'!$E$8:$F$8</c:f>
              <c:numCache>
                <c:formatCode>0%</c:formatCode>
                <c:ptCount val="2"/>
                <c:pt idx="0">
                  <c:v>0.39799999999999996</c:v>
                </c:pt>
                <c:pt idx="1">
                  <c:v>0.60199999999999998</c:v>
                </c:pt>
              </c:numCache>
            </c:numRef>
          </c:val>
          <c:extLst xmlns:c16r2="http://schemas.microsoft.com/office/drawing/2015/06/chart">
            <c:ext xmlns:c16="http://schemas.microsoft.com/office/drawing/2014/chart" uri="{C3380CC4-5D6E-409C-BE32-E72D297353CC}">
              <c16:uniqueId val="{00000004-7433-4906-BA51-B35F61E444A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25818845346429314"/>
          <c:y val="1.4617082891303754E-3"/>
          <c:w val="0.45232767587438494"/>
          <c:h val="0.1539153872214377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10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6250702068281312"/>
          <c:y val="0.19314845395041966"/>
          <c:w val="0.44290859098312885"/>
          <c:h val="0.76679301430292257"/>
        </c:manualLayout>
      </c:layout>
      <c:doughnutChart>
        <c:varyColors val="1"/>
        <c:ser>
          <c:idx val="0"/>
          <c:order val="0"/>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E8B-4C34-B7D3-C172667464F1}"/>
              </c:ext>
            </c:extLst>
          </c:dPt>
          <c:dPt>
            <c:idx val="1"/>
            <c:bubble3D val="0"/>
            <c:spPr>
              <a:solidFill>
                <a:schemeClr val="dk1">
                  <a:tint val="5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E8B-4C34-B7D3-C172667464F1}"/>
              </c:ext>
            </c:extLst>
          </c:dPt>
          <c:dLbls>
            <c:spPr>
              <a:noFill/>
              <a:ln>
                <a:noFill/>
              </a:ln>
              <a:effectLst/>
            </c:spPr>
            <c:txPr>
              <a:bodyPr rot="0" spcFirstLastPara="1" vertOverflow="ellipsis" vert="horz" wrap="square" anchor="ctr" anchorCtr="1"/>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Donuts'!$G$8:$I$8</c:f>
              <c:numCache>
                <c:formatCode>0%</c:formatCode>
                <c:ptCount val="3"/>
                <c:pt idx="0">
                  <c:v>0.19500000000000001</c:v>
                </c:pt>
                <c:pt idx="1">
                  <c:v>0.38200000000000001</c:v>
                </c:pt>
                <c:pt idx="2">
                  <c:v>0.42299999999999999</c:v>
                </c:pt>
              </c:numCache>
            </c:numRef>
          </c:val>
          <c:extLst xmlns:c16r2="http://schemas.microsoft.com/office/drawing/2015/06/chart">
            <c:ext xmlns:c16="http://schemas.microsoft.com/office/drawing/2014/chart" uri="{C3380CC4-5D6E-409C-BE32-E72D297353CC}">
              <c16:uniqueId val="{00000004-DE8B-4C34-B7D3-C172667464F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8.4392161036331154E-2"/>
          <c:y val="1.4617082891303754E-3"/>
          <c:w val="0.79992010727202412"/>
          <c:h val="0.16914585543481378"/>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0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Sheet5!$F$15</c:f>
              <c:strCache>
                <c:ptCount val="1"/>
                <c:pt idx="0">
                  <c:v>2017</c:v>
                </c:pt>
              </c:strCache>
            </c:strRef>
          </c:tx>
          <c:spPr>
            <a:ln w="28575" cap="rnd">
              <a:solidFill>
                <a:schemeClr val="accent1"/>
              </a:solidFill>
              <a:round/>
            </a:ln>
            <a:effectLst/>
          </c:spPr>
          <c:marker>
            <c:symbol val="none"/>
          </c:marker>
          <c:cat>
            <c:strRef>
              <c:f>Sheet5!$E$16:$E$19</c:f>
              <c:strCache>
                <c:ptCount val="4"/>
                <c:pt idx="0">
                  <c:v>Q1</c:v>
                </c:pt>
                <c:pt idx="1">
                  <c:v>Q2</c:v>
                </c:pt>
                <c:pt idx="2">
                  <c:v>Q3</c:v>
                </c:pt>
                <c:pt idx="3">
                  <c:v>Q4</c:v>
                </c:pt>
              </c:strCache>
            </c:strRef>
          </c:cat>
          <c:val>
            <c:numRef>
              <c:f>Sheet5!$F$16:$F$19</c:f>
              <c:numCache>
                <c:formatCode>General</c:formatCode>
                <c:ptCount val="4"/>
                <c:pt idx="0">
                  <c:v>1.08</c:v>
                </c:pt>
                <c:pt idx="1">
                  <c:v>1.1200000000000001</c:v>
                </c:pt>
                <c:pt idx="2">
                  <c:v>1.1200000000000001</c:v>
                </c:pt>
                <c:pt idx="3">
                  <c:v>1.1299999999999999</c:v>
                </c:pt>
              </c:numCache>
            </c:numRef>
          </c:val>
          <c:smooth val="0"/>
          <c:extLst xmlns:c16r2="http://schemas.microsoft.com/office/drawing/2015/06/chart">
            <c:ext xmlns:c16="http://schemas.microsoft.com/office/drawing/2014/chart" uri="{C3380CC4-5D6E-409C-BE32-E72D297353CC}">
              <c16:uniqueId val="{00000000-E369-499B-B372-50BA42270B11}"/>
            </c:ext>
          </c:extLst>
        </c:ser>
        <c:ser>
          <c:idx val="1"/>
          <c:order val="1"/>
          <c:tx>
            <c:strRef>
              <c:f>Sheet5!$G$15</c:f>
              <c:strCache>
                <c:ptCount val="1"/>
                <c:pt idx="0">
                  <c:v>2018</c:v>
                </c:pt>
              </c:strCache>
            </c:strRef>
          </c:tx>
          <c:spPr>
            <a:ln w="28575" cap="rnd">
              <a:solidFill>
                <a:schemeClr val="accent2"/>
              </a:solidFill>
              <a:round/>
            </a:ln>
            <a:effectLst/>
          </c:spPr>
          <c:marker>
            <c:symbol val="none"/>
          </c:marker>
          <c:dPt>
            <c:idx val="1"/>
            <c:bubble3D val="0"/>
            <c:spPr>
              <a:ln w="28575" cap="rnd">
                <a:solidFill>
                  <a:srgbClr val="C00000"/>
                </a:solidFill>
                <a:round/>
              </a:ln>
              <a:effectLst/>
            </c:spPr>
            <c:extLst xmlns:c16r2="http://schemas.microsoft.com/office/drawing/2015/06/chart">
              <c:ext xmlns:c16="http://schemas.microsoft.com/office/drawing/2014/chart" uri="{C3380CC4-5D6E-409C-BE32-E72D297353CC}">
                <c16:uniqueId val="{00000002-E369-499B-B372-50BA42270B11}"/>
              </c:ext>
            </c:extLst>
          </c:dPt>
          <c:dPt>
            <c:idx val="2"/>
            <c:bubble3D val="0"/>
            <c:spPr>
              <a:ln w="28575" cap="rnd">
                <a:solidFill>
                  <a:srgbClr val="C00000"/>
                </a:solidFill>
                <a:round/>
              </a:ln>
              <a:effectLst/>
            </c:spPr>
            <c:extLst xmlns:c16r2="http://schemas.microsoft.com/office/drawing/2015/06/chart">
              <c:ext xmlns:c16="http://schemas.microsoft.com/office/drawing/2014/chart" uri="{C3380CC4-5D6E-409C-BE32-E72D297353CC}">
                <c16:uniqueId val="{00000004-E369-499B-B372-50BA42270B11}"/>
              </c:ext>
            </c:extLst>
          </c:dPt>
          <c:cat>
            <c:strRef>
              <c:f>Sheet5!$E$16:$E$19</c:f>
              <c:strCache>
                <c:ptCount val="4"/>
                <c:pt idx="0">
                  <c:v>Q1</c:v>
                </c:pt>
                <c:pt idx="1">
                  <c:v>Q2</c:v>
                </c:pt>
                <c:pt idx="2">
                  <c:v>Q3</c:v>
                </c:pt>
                <c:pt idx="3">
                  <c:v>Q4</c:v>
                </c:pt>
              </c:strCache>
            </c:strRef>
          </c:cat>
          <c:val>
            <c:numRef>
              <c:f>Sheet5!$G$16:$G$19</c:f>
              <c:numCache>
                <c:formatCode>General</c:formatCode>
                <c:ptCount val="4"/>
                <c:pt idx="0">
                  <c:v>1.1100000000000001</c:v>
                </c:pt>
                <c:pt idx="1">
                  <c:v>1.1399999999999999</c:v>
                </c:pt>
                <c:pt idx="2">
                  <c:v>1.02</c:v>
                </c:pt>
              </c:numCache>
            </c:numRef>
          </c:val>
          <c:smooth val="0"/>
          <c:extLst xmlns:c16r2="http://schemas.microsoft.com/office/drawing/2015/06/chart">
            <c:ext xmlns:c16="http://schemas.microsoft.com/office/drawing/2014/chart" uri="{C3380CC4-5D6E-409C-BE32-E72D297353CC}">
              <c16:uniqueId val="{00000005-E369-499B-B372-50BA42270B11}"/>
            </c:ext>
          </c:extLst>
        </c:ser>
        <c:dLbls>
          <c:showLegendKey val="0"/>
          <c:showVal val="0"/>
          <c:showCatName val="0"/>
          <c:showSerName val="0"/>
          <c:showPercent val="0"/>
          <c:showBubbleSize val="0"/>
        </c:dLbls>
        <c:marker val="1"/>
        <c:smooth val="0"/>
        <c:axId val="167017472"/>
        <c:axId val="167019264"/>
      </c:lineChart>
      <c:catAx>
        <c:axId val="167017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67019264"/>
        <c:crosses val="autoZero"/>
        <c:auto val="1"/>
        <c:lblAlgn val="ctr"/>
        <c:lblOffset val="100"/>
        <c:noMultiLvlLbl val="0"/>
      </c:catAx>
      <c:valAx>
        <c:axId val="167019264"/>
        <c:scaling>
          <c:orientation val="minMax"/>
          <c:max val="1.2"/>
          <c:min val="0.8"/>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67017472"/>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31141432079266801"/>
          <c:y val="0.22757618839311758"/>
          <c:w val="0.45772648088248852"/>
          <c:h val="0.69135753864100324"/>
        </c:manualLayout>
      </c:layout>
      <c:doughnutChart>
        <c:varyColors val="1"/>
        <c:dLbls>
          <c:showLegendKey val="0"/>
          <c:showVal val="0"/>
          <c:showCatName val="0"/>
          <c:showSerName val="0"/>
          <c:showPercent val="0"/>
          <c:showBubbleSize val="0"/>
          <c:showLeaderLines val="0"/>
        </c:dLbls>
        <c:firstSliceAng val="0"/>
        <c:holeSize val="45"/>
      </c:doughnutChart>
      <c:spPr>
        <a:noFill/>
        <a:ln>
          <a:noFill/>
        </a:ln>
        <a:effectLst/>
      </c:spPr>
    </c:plotArea>
    <c:legend>
      <c:legendPos val="t"/>
      <c:layout>
        <c:manualLayout>
          <c:xMode val="edge"/>
          <c:yMode val="edge"/>
          <c:x val="0.44982130134614773"/>
          <c:y val="2.3310002916302128E-2"/>
          <c:w val="0.15646423225504957"/>
          <c:h val="0.16145888013998247"/>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C39BE1"/>
              </a:solidFill>
              <a:ln w="19050">
                <a:solidFill>
                  <a:schemeClr val="lt1"/>
                </a:solidFill>
              </a:ln>
              <a:effectLst/>
            </c:spPr>
            <c:extLst xmlns:c16r2="http://schemas.microsoft.com/office/drawing/2015/06/chart">
              <c:ext xmlns:c16="http://schemas.microsoft.com/office/drawing/2014/chart" uri="{C3380CC4-5D6E-409C-BE32-E72D297353CC}">
                <c16:uniqueId val="{00000001-2B28-457A-9865-F7857F9E60DB}"/>
              </c:ext>
            </c:extLst>
          </c:dPt>
          <c:dPt>
            <c:idx val="1"/>
            <c:bubble3D val="0"/>
            <c:spPr>
              <a:solidFill>
                <a:srgbClr val="934BC9"/>
              </a:solidFill>
              <a:ln w="19050">
                <a:solidFill>
                  <a:schemeClr val="lt1"/>
                </a:solidFill>
              </a:ln>
              <a:effectLst/>
            </c:spPr>
            <c:extLst xmlns:c16r2="http://schemas.microsoft.com/office/drawing/2015/06/chart">
              <c:ext xmlns:c16="http://schemas.microsoft.com/office/drawing/2014/chart" uri="{C3380CC4-5D6E-409C-BE32-E72D297353CC}">
                <c16:uniqueId val="{00000003-2B28-457A-9865-F7857F9E60D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Donuts'!$C$17:$D$17</c:f>
              <c:numCache>
                <c:formatCode>0%</c:formatCode>
                <c:ptCount val="2"/>
                <c:pt idx="0">
                  <c:v>0.59899999999999998</c:v>
                </c:pt>
                <c:pt idx="1">
                  <c:v>0.40100000000000002</c:v>
                </c:pt>
              </c:numCache>
            </c:numRef>
          </c:val>
          <c:extLst xmlns:c16r2="http://schemas.microsoft.com/office/drawing/2015/06/chart">
            <c:ext xmlns:c16="http://schemas.microsoft.com/office/drawing/2014/chart" uri="{C3380CC4-5D6E-409C-BE32-E72D297353CC}">
              <c16:uniqueId val="{00000004-2B28-457A-9865-F7857F9E60DB}"/>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44429832011400761"/>
          <c:y val="0"/>
          <c:w val="0.23053827646544181"/>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934BC9"/>
              </a:solidFill>
              <a:ln w="19050">
                <a:solidFill>
                  <a:schemeClr val="lt1"/>
                </a:solidFill>
              </a:ln>
              <a:effectLst/>
            </c:spPr>
            <c:extLst xmlns:c16r2="http://schemas.microsoft.com/office/drawing/2015/06/chart">
              <c:ext xmlns:c16="http://schemas.microsoft.com/office/drawing/2014/chart" uri="{C3380CC4-5D6E-409C-BE32-E72D297353CC}">
                <c16:uniqueId val="{00000001-4A1B-4DA4-BD7A-1A61EE824E21}"/>
              </c:ext>
            </c:extLst>
          </c:dPt>
          <c:dPt>
            <c:idx val="1"/>
            <c:bubble3D val="0"/>
            <c:spPr>
              <a:solidFill>
                <a:srgbClr val="C39BE1"/>
              </a:solidFill>
              <a:ln w="19050">
                <a:solidFill>
                  <a:schemeClr val="lt1"/>
                </a:solidFill>
              </a:ln>
              <a:effectLst/>
            </c:spPr>
            <c:extLst xmlns:c16r2="http://schemas.microsoft.com/office/drawing/2015/06/chart">
              <c:ext xmlns:c16="http://schemas.microsoft.com/office/drawing/2014/chart" uri="{C3380CC4-5D6E-409C-BE32-E72D297353CC}">
                <c16:uniqueId val="{00000003-4A1B-4DA4-BD7A-1A61EE824E2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Donuts'!$E$17:$F$17</c:f>
              <c:numCache>
                <c:formatCode>0%</c:formatCode>
                <c:ptCount val="2"/>
                <c:pt idx="0">
                  <c:v>0.39200000000000002</c:v>
                </c:pt>
                <c:pt idx="1">
                  <c:v>0.60799999999999998</c:v>
                </c:pt>
              </c:numCache>
            </c:numRef>
          </c:val>
          <c:extLst xmlns:c16r2="http://schemas.microsoft.com/office/drawing/2015/06/chart">
            <c:ext xmlns:c16="http://schemas.microsoft.com/office/drawing/2014/chart" uri="{C3380CC4-5D6E-409C-BE32-E72D297353CC}">
              <c16:uniqueId val="{00000004-4A1B-4DA4-BD7A-1A61EE824E21}"/>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3253750672284527"/>
          <c:y val="0"/>
          <c:w val="0.45406014828324931"/>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934BC9"/>
              </a:solidFill>
              <a:ln w="19050">
                <a:solidFill>
                  <a:schemeClr val="lt1"/>
                </a:solidFill>
              </a:ln>
              <a:effectLst/>
            </c:spPr>
            <c:extLst xmlns:c16r2="http://schemas.microsoft.com/office/drawing/2015/06/chart">
              <c:ext xmlns:c16="http://schemas.microsoft.com/office/drawing/2014/chart" uri="{C3380CC4-5D6E-409C-BE32-E72D297353CC}">
                <c16:uniqueId val="{00000001-6847-4A58-8E6A-F39FB713226C}"/>
              </c:ext>
            </c:extLst>
          </c:dPt>
          <c:dPt>
            <c:idx val="1"/>
            <c:bubble3D val="0"/>
            <c:spPr>
              <a:solidFill>
                <a:srgbClr val="B871FF"/>
              </a:solidFill>
              <a:ln w="19050">
                <a:solidFill>
                  <a:schemeClr val="lt1"/>
                </a:solidFill>
              </a:ln>
              <a:effectLst/>
            </c:spPr>
            <c:extLst xmlns:c16r2="http://schemas.microsoft.com/office/drawing/2015/06/chart">
              <c:ext xmlns:c16="http://schemas.microsoft.com/office/drawing/2014/chart" uri="{C3380CC4-5D6E-409C-BE32-E72D297353CC}">
                <c16:uniqueId val="{00000003-6847-4A58-8E6A-F39FB713226C}"/>
              </c:ext>
            </c:extLst>
          </c:dPt>
          <c:dPt>
            <c:idx val="2"/>
            <c:bubble3D val="0"/>
            <c:spPr>
              <a:solidFill>
                <a:srgbClr val="D1B2E8"/>
              </a:solidFill>
              <a:ln w="19050">
                <a:solidFill>
                  <a:schemeClr val="lt1"/>
                </a:solidFill>
              </a:ln>
              <a:effectLst/>
            </c:spPr>
            <c:extLst xmlns:c16r2="http://schemas.microsoft.com/office/drawing/2015/06/chart">
              <c:ext xmlns:c16="http://schemas.microsoft.com/office/drawing/2014/chart" uri="{C3380CC4-5D6E-409C-BE32-E72D297353CC}">
                <c16:uniqueId val="{00000005-6847-4A58-8E6A-F39FB713226C}"/>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Donuts'!$G$17:$I$17</c:f>
              <c:numCache>
                <c:formatCode>0%</c:formatCode>
                <c:ptCount val="3"/>
                <c:pt idx="0">
                  <c:v>3.7000000000000005E-2</c:v>
                </c:pt>
                <c:pt idx="1">
                  <c:v>0.15</c:v>
                </c:pt>
                <c:pt idx="2">
                  <c:v>0.81200000000000006</c:v>
                </c:pt>
              </c:numCache>
            </c:numRef>
          </c:val>
          <c:extLst xmlns:c16r2="http://schemas.microsoft.com/office/drawing/2015/06/chart">
            <c:ext xmlns:c16="http://schemas.microsoft.com/office/drawing/2014/chart" uri="{C3380CC4-5D6E-409C-BE32-E72D297353CC}">
              <c16:uniqueId val="{00000006-6847-4A58-8E6A-F39FB713226C}"/>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1694296162104685"/>
          <c:y val="0"/>
          <c:w val="0.48524923848684615"/>
          <c:h val="0.2401049868766404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'Drama share YoY'!$I$3</c:f>
              <c:strCache>
                <c:ptCount val="1"/>
                <c:pt idx="0">
                  <c:v>2017</c:v>
                </c:pt>
              </c:strCache>
            </c:strRef>
          </c:tx>
          <c:spPr>
            <a:ln w="28575" cap="rnd">
              <a:solidFill>
                <a:schemeClr val="bg1">
                  <a:lumMod val="65000"/>
                </a:schemeClr>
              </a:solidFill>
              <a:round/>
            </a:ln>
            <a:effectLst/>
          </c:spPr>
          <c:marker>
            <c:symbol val="circle"/>
            <c:size val="5"/>
            <c:spPr>
              <a:solidFill>
                <a:schemeClr val="bg1">
                  <a:lumMod val="75000"/>
                </a:schemeClr>
              </a:solidFill>
              <a:ln w="9525">
                <a:solidFill>
                  <a:schemeClr val="bg1">
                    <a:lumMod val="65000"/>
                  </a:schemeClr>
                </a:solidFill>
              </a:ln>
              <a:effectLst/>
            </c:spPr>
          </c:marker>
          <c:cat>
            <c:strRef>
              <c:f>'Drama share YoY'!$H$4:$H$7</c:f>
              <c:strCache>
                <c:ptCount val="4"/>
                <c:pt idx="0">
                  <c:v>Q1</c:v>
                </c:pt>
                <c:pt idx="1">
                  <c:v>Q2</c:v>
                </c:pt>
                <c:pt idx="2">
                  <c:v>Q3</c:v>
                </c:pt>
                <c:pt idx="3">
                  <c:v>Q4</c:v>
                </c:pt>
              </c:strCache>
            </c:strRef>
          </c:cat>
          <c:val>
            <c:numRef>
              <c:f>'Drama share YoY'!$I$4:$I$7</c:f>
              <c:numCache>
                <c:formatCode>0.00</c:formatCode>
                <c:ptCount val="4"/>
                <c:pt idx="0">
                  <c:v>1.363</c:v>
                </c:pt>
                <c:pt idx="1">
                  <c:v>1.3169999999999999</c:v>
                </c:pt>
                <c:pt idx="2">
                  <c:v>1.3540000000000001</c:v>
                </c:pt>
                <c:pt idx="3">
                  <c:v>1.2290000000000001</c:v>
                </c:pt>
              </c:numCache>
            </c:numRef>
          </c:val>
          <c:smooth val="0"/>
          <c:extLst xmlns:c16r2="http://schemas.microsoft.com/office/drawing/2015/06/chart">
            <c:ext xmlns:c16="http://schemas.microsoft.com/office/drawing/2014/chart" uri="{C3380CC4-5D6E-409C-BE32-E72D297353CC}">
              <c16:uniqueId val="{00000000-1A85-4CA1-ADA4-390A9A21C450}"/>
            </c:ext>
          </c:extLst>
        </c:ser>
        <c:ser>
          <c:idx val="1"/>
          <c:order val="1"/>
          <c:tx>
            <c:strRef>
              <c:f>'Drama share YoY'!$J$3</c:f>
              <c:strCache>
                <c:ptCount val="1"/>
                <c:pt idx="0">
                  <c:v>2018</c:v>
                </c:pt>
              </c:strCache>
            </c:strRef>
          </c:tx>
          <c:spPr>
            <a:ln w="28575" cap="rnd">
              <a:solidFill>
                <a:srgbClr val="7030A0"/>
              </a:solidFill>
              <a:round/>
            </a:ln>
            <a:effectLst/>
          </c:spPr>
          <c:marker>
            <c:symbol val="circle"/>
            <c:size val="5"/>
            <c:spPr>
              <a:solidFill>
                <a:srgbClr val="7030A0"/>
              </a:solidFill>
              <a:ln w="9525">
                <a:solidFill>
                  <a:srgbClr val="7030A0"/>
                </a:solidFill>
              </a:ln>
              <a:effectLst/>
            </c:spPr>
          </c:marker>
          <c:cat>
            <c:strRef>
              <c:f>'Drama share YoY'!$H$4:$H$7</c:f>
              <c:strCache>
                <c:ptCount val="4"/>
                <c:pt idx="0">
                  <c:v>Q1</c:v>
                </c:pt>
                <c:pt idx="1">
                  <c:v>Q2</c:v>
                </c:pt>
                <c:pt idx="2">
                  <c:v>Q3</c:v>
                </c:pt>
                <c:pt idx="3">
                  <c:v>Q4</c:v>
                </c:pt>
              </c:strCache>
            </c:strRef>
          </c:cat>
          <c:val>
            <c:numRef>
              <c:f>'Drama share YoY'!$J$4:$J$7</c:f>
              <c:numCache>
                <c:formatCode>0.00</c:formatCode>
                <c:ptCount val="4"/>
                <c:pt idx="0">
                  <c:v>1.0640000000000001</c:v>
                </c:pt>
                <c:pt idx="1">
                  <c:v>1.2070000000000001</c:v>
                </c:pt>
                <c:pt idx="2">
                  <c:v>1.282</c:v>
                </c:pt>
              </c:numCache>
            </c:numRef>
          </c:val>
          <c:smooth val="0"/>
          <c:extLst xmlns:c16r2="http://schemas.microsoft.com/office/drawing/2015/06/chart">
            <c:ext xmlns:c16="http://schemas.microsoft.com/office/drawing/2014/chart" uri="{C3380CC4-5D6E-409C-BE32-E72D297353CC}">
              <c16:uniqueId val="{00000001-1A85-4CA1-ADA4-390A9A21C450}"/>
            </c:ext>
          </c:extLst>
        </c:ser>
        <c:dLbls>
          <c:showLegendKey val="0"/>
          <c:showVal val="0"/>
          <c:showCatName val="0"/>
          <c:showSerName val="0"/>
          <c:showPercent val="0"/>
          <c:showBubbleSize val="0"/>
        </c:dLbls>
        <c:marker val="1"/>
        <c:smooth val="0"/>
        <c:axId val="43277696"/>
        <c:axId val="43283968"/>
      </c:lineChart>
      <c:catAx>
        <c:axId val="4327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3283968"/>
        <c:crosses val="autoZero"/>
        <c:auto val="1"/>
        <c:lblAlgn val="ctr"/>
        <c:lblOffset val="100"/>
        <c:noMultiLvlLbl val="0"/>
      </c:catAx>
      <c:valAx>
        <c:axId val="43283968"/>
        <c:scaling>
          <c:orientation val="minMax"/>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3277696"/>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Sheet1!$C$2</c:f>
              <c:strCache>
                <c:ptCount val="1"/>
                <c:pt idx="0">
                  <c:v>C4 Sales including UKTV</c:v>
                </c:pt>
              </c:strCache>
            </c:strRef>
          </c:tx>
          <c:spPr>
            <a:solidFill>
              <a:srgbClr val="2CB1AE"/>
            </a:solidFill>
          </c:spPr>
          <c:invertIfNegative val="0"/>
          <c:dLbls>
            <c:txPr>
              <a:bodyPr/>
              <a:lstStyle/>
              <a:p>
                <a:pPr>
                  <a:defRPr b="1">
                    <a:latin typeface="C4 Text" panose="02000506020000020004" pitchFamily="2" charset="0"/>
                  </a:defRPr>
                </a:pPr>
                <a:endParaRPr lang="en-US"/>
              </a:p>
            </c:txPr>
            <c:showLegendKey val="0"/>
            <c:showVal val="1"/>
            <c:showCatName val="0"/>
            <c:showSerName val="0"/>
            <c:showPercent val="0"/>
            <c:showBubbleSize val="0"/>
            <c:showLeaderLines val="0"/>
          </c:dLbls>
          <c:cat>
            <c:strRef>
              <c:f>Sheet1!$B$3:$B$6</c:f>
              <c:strCache>
                <c:ptCount val="4"/>
                <c:pt idx="0">
                  <c:v>Adults</c:v>
                </c:pt>
                <c:pt idx="1">
                  <c:v>16-34s</c:v>
                </c:pt>
                <c:pt idx="2">
                  <c:v>ABC1 Adults</c:v>
                </c:pt>
                <c:pt idx="3">
                  <c:v>50+</c:v>
                </c:pt>
              </c:strCache>
            </c:strRef>
          </c:cat>
          <c:val>
            <c:numRef>
              <c:f>Sheet1!$C$3:$C$6</c:f>
              <c:numCache>
                <c:formatCode>0</c:formatCode>
                <c:ptCount val="4"/>
                <c:pt idx="0">
                  <c:v>91</c:v>
                </c:pt>
                <c:pt idx="1">
                  <c:v>83</c:v>
                </c:pt>
                <c:pt idx="2">
                  <c:v>90</c:v>
                </c:pt>
                <c:pt idx="3">
                  <c:v>95</c:v>
                </c:pt>
              </c:numCache>
            </c:numRef>
          </c:val>
        </c:ser>
        <c:ser>
          <c:idx val="1"/>
          <c:order val="1"/>
          <c:tx>
            <c:strRef>
              <c:f>Sheet1!$D$2</c:f>
              <c:strCache>
                <c:ptCount val="1"/>
                <c:pt idx="0">
                  <c:v>C4 Sales excluding UKTV</c:v>
                </c:pt>
              </c:strCache>
            </c:strRef>
          </c:tx>
          <c:spPr>
            <a:solidFill>
              <a:schemeClr val="bg1">
                <a:lumMod val="65000"/>
              </a:schemeClr>
            </a:solidFill>
          </c:spPr>
          <c:invertIfNegative val="0"/>
          <c:dLbls>
            <c:txPr>
              <a:bodyPr/>
              <a:lstStyle/>
              <a:p>
                <a:pPr algn="ctr">
                  <a:defRPr lang="en-GB" sz="999" b="1" i="0" u="none" strike="noStrike" kern="1200" baseline="0">
                    <a:solidFill>
                      <a:sysClr val="windowText" lastClr="000000"/>
                    </a:solidFill>
                    <a:latin typeface="C4 Text" panose="02000506020000020004" pitchFamily="2" charset="0"/>
                    <a:ea typeface="+mn-ea"/>
                    <a:cs typeface="+mn-cs"/>
                  </a:defRPr>
                </a:pPr>
                <a:endParaRPr lang="en-US"/>
              </a:p>
            </c:txPr>
            <c:showLegendKey val="0"/>
            <c:showVal val="1"/>
            <c:showCatName val="0"/>
            <c:showSerName val="0"/>
            <c:showPercent val="0"/>
            <c:showBubbleSize val="0"/>
            <c:showLeaderLines val="0"/>
          </c:dLbls>
          <c:cat>
            <c:strRef>
              <c:f>Sheet1!$B$3:$B$6</c:f>
              <c:strCache>
                <c:ptCount val="4"/>
                <c:pt idx="0">
                  <c:v>Adults</c:v>
                </c:pt>
                <c:pt idx="1">
                  <c:v>16-34s</c:v>
                </c:pt>
                <c:pt idx="2">
                  <c:v>ABC1 Adults</c:v>
                </c:pt>
                <c:pt idx="3">
                  <c:v>50+</c:v>
                </c:pt>
              </c:strCache>
            </c:strRef>
          </c:cat>
          <c:val>
            <c:numRef>
              <c:f>Sheet1!$D$3:$D$6</c:f>
              <c:numCache>
                <c:formatCode>0</c:formatCode>
                <c:ptCount val="4"/>
                <c:pt idx="0">
                  <c:v>88</c:v>
                </c:pt>
                <c:pt idx="1">
                  <c:v>80</c:v>
                </c:pt>
                <c:pt idx="2">
                  <c:v>87</c:v>
                </c:pt>
                <c:pt idx="3">
                  <c:v>93</c:v>
                </c:pt>
              </c:numCache>
            </c:numRef>
          </c:val>
        </c:ser>
        <c:dLbls>
          <c:showLegendKey val="0"/>
          <c:showVal val="0"/>
          <c:showCatName val="0"/>
          <c:showSerName val="0"/>
          <c:showPercent val="0"/>
          <c:showBubbleSize val="0"/>
        </c:dLbls>
        <c:gapWidth val="150"/>
        <c:axId val="174265472"/>
        <c:axId val="174267008"/>
      </c:barChart>
      <c:catAx>
        <c:axId val="174265472"/>
        <c:scaling>
          <c:orientation val="minMax"/>
        </c:scaling>
        <c:delete val="0"/>
        <c:axPos val="b"/>
        <c:numFmt formatCode="General" sourceLinked="1"/>
        <c:majorTickMark val="out"/>
        <c:minorTickMark val="none"/>
        <c:tickLblPos val="nextTo"/>
        <c:txPr>
          <a:bodyPr/>
          <a:lstStyle/>
          <a:p>
            <a:pPr>
              <a:defRPr b="1">
                <a:latin typeface="C4 Text" panose="02000506020000020004" pitchFamily="2" charset="0"/>
              </a:defRPr>
            </a:pPr>
            <a:endParaRPr lang="en-US"/>
          </a:p>
        </c:txPr>
        <c:crossAx val="174267008"/>
        <c:crosses val="autoZero"/>
        <c:auto val="1"/>
        <c:lblAlgn val="ctr"/>
        <c:lblOffset val="100"/>
        <c:noMultiLvlLbl val="0"/>
      </c:catAx>
      <c:valAx>
        <c:axId val="174267008"/>
        <c:scaling>
          <c:orientation val="minMax"/>
          <c:max val="100"/>
          <c:min val="50"/>
        </c:scaling>
        <c:delete val="1"/>
        <c:axPos val="l"/>
        <c:numFmt formatCode="0" sourceLinked="1"/>
        <c:majorTickMark val="out"/>
        <c:minorTickMark val="none"/>
        <c:tickLblPos val="nextTo"/>
        <c:crossAx val="174265472"/>
        <c:crosses val="autoZero"/>
        <c:crossBetween val="between"/>
      </c:valAx>
      <c:spPr>
        <a:noFill/>
        <a:ln w="25382">
          <a:noFill/>
        </a:ln>
      </c:spPr>
    </c:plotArea>
    <c:legend>
      <c:legendPos val="t"/>
      <c:layout/>
      <c:overlay val="0"/>
      <c:txPr>
        <a:bodyPr/>
        <a:lstStyle/>
        <a:p>
          <a:pPr>
            <a:defRPr b="1">
              <a:latin typeface="C4 Text" panose="02000506020000020004" pitchFamily="2" charset="0"/>
            </a:defRPr>
          </a:pPr>
          <a:endParaRPr lang="en-US"/>
        </a:p>
      </c:txPr>
    </c:legend>
    <c:plotVisOnly val="1"/>
    <c:dispBlanksAs val="gap"/>
    <c:showDLblsOverMax val="0"/>
  </c:chart>
  <c:spPr>
    <a:noFill/>
    <a:ln>
      <a:noFill/>
    </a:ln>
  </c:spPr>
  <c:txPr>
    <a:bodyPr/>
    <a:lstStyle/>
    <a:p>
      <a:pPr>
        <a:defRPr sz="999" b="0" i="0" u="none" strike="noStrike" baseline="0">
          <a:solidFill>
            <a:srgbClr val="000000"/>
          </a:solidFill>
          <a:latin typeface="Calibri"/>
          <a:ea typeface="Calibri"/>
          <a:cs typeface="Calibri"/>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440997663226283"/>
          <c:y val="0.29284437347429476"/>
          <c:w val="0.45772648088248852"/>
          <c:h val="0.69135753864100324"/>
        </c:manualLayout>
      </c:layout>
      <c:doughnutChart>
        <c:varyColors val="1"/>
        <c:ser>
          <c:idx val="0"/>
          <c:order val="0"/>
          <c:dPt>
            <c:idx val="0"/>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1-457B-4EC1-8846-1619A2E5F8E4}"/>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457B-4EC1-8846-1619A2E5F8E4}"/>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Donuts'!$C$13:$D$13</c:f>
              <c:numCache>
                <c:formatCode>0%</c:formatCode>
                <c:ptCount val="2"/>
                <c:pt idx="0">
                  <c:v>0.439</c:v>
                </c:pt>
                <c:pt idx="1">
                  <c:v>0.55899999999999994</c:v>
                </c:pt>
              </c:numCache>
            </c:numRef>
          </c:val>
          <c:extLst xmlns:c16r2="http://schemas.microsoft.com/office/drawing/2015/06/chart">
            <c:ext xmlns:c16="http://schemas.microsoft.com/office/drawing/2014/chart" uri="{C3380CC4-5D6E-409C-BE32-E72D297353CC}">
              <c16:uniqueId val="{00000004-457B-4EC1-8846-1619A2E5F8E4}"/>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42723555350827941"/>
          <c:y val="0"/>
          <c:w val="0.22810078356293215"/>
          <c:h val="0.24476699153864503"/>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440997663226283"/>
          <c:y val="0.29284437347429476"/>
          <c:w val="0.45772648088248852"/>
          <c:h val="0.69135753864100324"/>
        </c:manualLayout>
      </c:layout>
      <c:doughnutChart>
        <c:varyColors val="1"/>
        <c:ser>
          <c:idx val="0"/>
          <c:order val="0"/>
          <c:dPt>
            <c:idx val="0"/>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1-57F0-4E6C-A4F6-57DC42E1CDA0}"/>
              </c:ext>
            </c:extLst>
          </c:dPt>
          <c:dPt>
            <c:idx val="1"/>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3-57F0-4E6C-A4F6-57DC42E1CDA0}"/>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Donuts'!$E$13:$F$13</c:f>
              <c:numCache>
                <c:formatCode>0%</c:formatCode>
                <c:ptCount val="2"/>
                <c:pt idx="0">
                  <c:v>0.42799999999999999</c:v>
                </c:pt>
                <c:pt idx="1">
                  <c:v>0.56899999999999995</c:v>
                </c:pt>
              </c:numCache>
            </c:numRef>
          </c:val>
          <c:extLst xmlns:c16r2="http://schemas.microsoft.com/office/drawing/2015/06/chart">
            <c:ext xmlns:c16="http://schemas.microsoft.com/office/drawing/2014/chart" uri="{C3380CC4-5D6E-409C-BE32-E72D297353CC}">
              <c16:uniqueId val="{00000004-57F0-4E6C-A4F6-57DC42E1CDA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1510880152777976"/>
          <c:y val="5.5944055944055944E-2"/>
          <c:w val="0.46697951604312715"/>
          <c:h val="0.1515268982985518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440997663226283"/>
          <c:y val="0.29284437347429476"/>
          <c:w val="0.45772648088248852"/>
          <c:h val="0.69135753864100324"/>
        </c:manualLayout>
      </c:layout>
      <c:doughnutChart>
        <c:varyColors val="1"/>
        <c:ser>
          <c:idx val="0"/>
          <c:order val="0"/>
          <c:dPt>
            <c:idx val="0"/>
            <c:bubble3D val="0"/>
            <c:spPr>
              <a:solidFill>
                <a:srgbClr val="70AD47">
                  <a:lumMod val="40000"/>
                  <a:lumOff val="6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1-EC5A-4E8C-B44C-6CA6A2C060ED}"/>
              </c:ext>
            </c:extLst>
          </c:dPt>
          <c:dPt>
            <c:idx val="1"/>
            <c:bubble3D val="0"/>
            <c:spPr>
              <a:solidFill>
                <a:srgbClr val="70AD47">
                  <a:lumMod val="60000"/>
                  <a:lumOff val="4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3-EC5A-4E8C-B44C-6CA6A2C060ED}"/>
              </c:ext>
            </c:extLst>
          </c:dPt>
          <c:dPt>
            <c:idx val="2"/>
            <c:bubble3D val="0"/>
            <c:spPr>
              <a:solidFill>
                <a:srgbClr val="00B050"/>
              </a:solidFill>
              <a:ln w="19050">
                <a:solidFill>
                  <a:schemeClr val="lt1"/>
                </a:solidFill>
              </a:ln>
              <a:effectLst/>
            </c:spPr>
            <c:extLst xmlns:c16r2="http://schemas.microsoft.com/office/drawing/2015/06/chart">
              <c:ext xmlns:c16="http://schemas.microsoft.com/office/drawing/2014/chart" uri="{C3380CC4-5D6E-409C-BE32-E72D297353CC}">
                <c16:uniqueId val="{00000005-EC5A-4E8C-B44C-6CA6A2C060E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Donuts'!$G$13:$I$13</c:f>
              <c:numCache>
                <c:formatCode>0%</c:formatCode>
                <c:ptCount val="3"/>
                <c:pt idx="0">
                  <c:v>0.14699999999999999</c:v>
                </c:pt>
                <c:pt idx="1">
                  <c:v>0.34100000000000003</c:v>
                </c:pt>
                <c:pt idx="2">
                  <c:v>0.50700000000000001</c:v>
                </c:pt>
              </c:numCache>
            </c:numRef>
          </c:val>
          <c:extLst xmlns:c16r2="http://schemas.microsoft.com/office/drawing/2015/06/chart">
            <c:ext xmlns:c16="http://schemas.microsoft.com/office/drawing/2014/chart" uri="{C3380CC4-5D6E-409C-BE32-E72D297353CC}">
              <c16:uniqueId val="{00000006-EC5A-4E8C-B44C-6CA6A2C060ED}"/>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7610819214325821"/>
          <c:y val="6.5268065268065265E-2"/>
          <c:w val="0.53035550629297479"/>
          <c:h val="0.11423086100251455"/>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'Eden share YoY'!$I$3</c:f>
              <c:strCache>
                <c:ptCount val="1"/>
                <c:pt idx="0">
                  <c:v>2017</c:v>
                </c:pt>
              </c:strCache>
            </c:strRef>
          </c:tx>
          <c:spPr>
            <a:ln w="28575" cap="rnd">
              <a:solidFill>
                <a:schemeClr val="bg1">
                  <a:lumMod val="65000"/>
                </a:schemeClr>
              </a:solidFill>
              <a:round/>
            </a:ln>
            <a:effectLst/>
          </c:spPr>
          <c:marker>
            <c:symbol val="circle"/>
            <c:size val="5"/>
            <c:spPr>
              <a:solidFill>
                <a:schemeClr val="bg1">
                  <a:lumMod val="75000"/>
                </a:schemeClr>
              </a:solidFill>
              <a:ln w="9525">
                <a:solidFill>
                  <a:schemeClr val="bg1">
                    <a:lumMod val="65000"/>
                  </a:schemeClr>
                </a:solidFill>
              </a:ln>
              <a:effectLst/>
            </c:spPr>
          </c:marker>
          <c:cat>
            <c:strRef>
              <c:f>'Eden share YoY'!$H$4:$H$7</c:f>
              <c:strCache>
                <c:ptCount val="4"/>
                <c:pt idx="0">
                  <c:v>Q1</c:v>
                </c:pt>
                <c:pt idx="1">
                  <c:v>Q2</c:v>
                </c:pt>
                <c:pt idx="2">
                  <c:v>Q3</c:v>
                </c:pt>
                <c:pt idx="3">
                  <c:v>Q4</c:v>
                </c:pt>
              </c:strCache>
            </c:strRef>
          </c:cat>
          <c:val>
            <c:numRef>
              <c:f>'Eden share YoY'!$I$4:$I$7</c:f>
              <c:numCache>
                <c:formatCode>0.00</c:formatCode>
                <c:ptCount val="4"/>
                <c:pt idx="0">
                  <c:v>7.1999999999999995E-2</c:v>
                </c:pt>
                <c:pt idx="1">
                  <c:v>5.5E-2</c:v>
                </c:pt>
                <c:pt idx="2">
                  <c:v>5.5E-2</c:v>
                </c:pt>
                <c:pt idx="3">
                  <c:v>4.3999999999999997E-2</c:v>
                </c:pt>
              </c:numCache>
            </c:numRef>
          </c:val>
          <c:smooth val="0"/>
          <c:extLst xmlns:c16r2="http://schemas.microsoft.com/office/drawing/2015/06/chart">
            <c:ext xmlns:c16="http://schemas.microsoft.com/office/drawing/2014/chart" uri="{C3380CC4-5D6E-409C-BE32-E72D297353CC}">
              <c16:uniqueId val="{00000000-EF77-44B5-87BB-B2D56EFFB6E4}"/>
            </c:ext>
          </c:extLst>
        </c:ser>
        <c:ser>
          <c:idx val="1"/>
          <c:order val="1"/>
          <c:tx>
            <c:strRef>
              <c:f>'Eden share YoY'!$J$3</c:f>
              <c:strCache>
                <c:ptCount val="1"/>
                <c:pt idx="0">
                  <c:v>2018</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strRef>
              <c:f>'Eden share YoY'!$H$4:$H$7</c:f>
              <c:strCache>
                <c:ptCount val="4"/>
                <c:pt idx="0">
                  <c:v>Q1</c:v>
                </c:pt>
                <c:pt idx="1">
                  <c:v>Q2</c:v>
                </c:pt>
                <c:pt idx="2">
                  <c:v>Q3</c:v>
                </c:pt>
                <c:pt idx="3">
                  <c:v>Q4</c:v>
                </c:pt>
              </c:strCache>
            </c:strRef>
          </c:cat>
          <c:val>
            <c:numRef>
              <c:f>'Eden share YoY'!$J$4:$J$7</c:f>
              <c:numCache>
                <c:formatCode>0.00</c:formatCode>
                <c:ptCount val="4"/>
                <c:pt idx="0">
                  <c:v>3.6999999999999998E-2</c:v>
                </c:pt>
                <c:pt idx="1">
                  <c:v>3.4000000000000002E-2</c:v>
                </c:pt>
                <c:pt idx="2">
                  <c:v>3.5000000000000003E-2</c:v>
                </c:pt>
              </c:numCache>
            </c:numRef>
          </c:val>
          <c:smooth val="0"/>
          <c:extLst xmlns:c16r2="http://schemas.microsoft.com/office/drawing/2015/06/chart">
            <c:ext xmlns:c16="http://schemas.microsoft.com/office/drawing/2014/chart" uri="{C3380CC4-5D6E-409C-BE32-E72D297353CC}">
              <c16:uniqueId val="{00000001-EF77-44B5-87BB-B2D56EFFB6E4}"/>
            </c:ext>
          </c:extLst>
        </c:ser>
        <c:dLbls>
          <c:showLegendKey val="0"/>
          <c:showVal val="0"/>
          <c:showCatName val="0"/>
          <c:showSerName val="0"/>
          <c:showPercent val="0"/>
          <c:showBubbleSize val="0"/>
        </c:dLbls>
        <c:marker val="1"/>
        <c:smooth val="0"/>
        <c:axId val="44771968"/>
        <c:axId val="44778240"/>
      </c:lineChart>
      <c:catAx>
        <c:axId val="4477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4778240"/>
        <c:crosses val="autoZero"/>
        <c:auto val="1"/>
        <c:lblAlgn val="ctr"/>
        <c:lblOffset val="100"/>
        <c:noMultiLvlLbl val="0"/>
      </c:catAx>
      <c:valAx>
        <c:axId val="44778240"/>
        <c:scaling>
          <c:orientation val="minMax"/>
          <c:min val="0"/>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4771968"/>
        <c:crosses val="autoZero"/>
        <c:crossBetween val="between"/>
        <c:majorUnit val="5.000000000000001E-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41432079266801"/>
          <c:y val="0.22757618839311758"/>
          <c:w val="0.45772648088248852"/>
          <c:h val="0.69135753864100324"/>
        </c:manualLayout>
      </c:layout>
      <c:doughnutChart>
        <c:varyColors val="1"/>
        <c:dLbls>
          <c:showLegendKey val="0"/>
          <c:showVal val="0"/>
          <c:showCatName val="0"/>
          <c:showSerName val="0"/>
          <c:showPercent val="0"/>
          <c:showBubbleSize val="0"/>
          <c:showLeaderLines val="0"/>
        </c:dLbls>
        <c:firstSliceAng val="0"/>
        <c:holeSize val="45"/>
      </c:doughnutChart>
      <c:spPr>
        <a:noFill/>
        <a:ln>
          <a:noFill/>
        </a:ln>
        <a:effectLst/>
      </c:spPr>
    </c:plotArea>
    <c:legend>
      <c:legendPos val="t"/>
      <c:layout>
        <c:manualLayout>
          <c:xMode val="edge"/>
          <c:yMode val="edge"/>
          <c:x val="0.39636927704476599"/>
          <c:y val="3.3223077598571557E-2"/>
          <c:w val="0.27524666076183546"/>
          <c:h val="0.16145888013998247"/>
        </c:manualLayout>
      </c:layout>
      <c:overlay val="0"/>
      <c:spPr>
        <a:noFill/>
        <a:ln>
          <a:noFill/>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141432079266801"/>
          <c:y val="0.22757618839311758"/>
          <c:w val="0.45772648088248852"/>
          <c:h val="0.69135753864100324"/>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42512398491272968"/>
          <c:y val="1.5478857288113532E-3"/>
          <c:w val="0.2199008384800222"/>
          <c:h val="0.1840595005458453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FF33CC"/>
              </a:solidFill>
              <a:ln w="19050">
                <a:solidFill>
                  <a:schemeClr val="lt1"/>
                </a:solidFill>
              </a:ln>
              <a:effectLst/>
            </c:spPr>
            <c:extLst xmlns:c16r2="http://schemas.microsoft.com/office/drawing/2015/06/chart">
              <c:ext xmlns:c16="http://schemas.microsoft.com/office/drawing/2014/chart" uri="{C3380CC4-5D6E-409C-BE32-E72D297353CC}">
                <c16:uniqueId val="{00000001-8A37-4633-ABFF-95F585698F4B}"/>
              </c:ext>
            </c:extLst>
          </c:dPt>
          <c:dPt>
            <c:idx val="1"/>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3-8A37-4633-ABFF-95F585698F4B}"/>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Donuts'!$C$9:$D$9</c:f>
              <c:numCache>
                <c:formatCode>0%</c:formatCode>
                <c:ptCount val="2"/>
                <c:pt idx="0">
                  <c:v>0.41600000000000004</c:v>
                </c:pt>
                <c:pt idx="1">
                  <c:v>0.58399999999999996</c:v>
                </c:pt>
              </c:numCache>
            </c:numRef>
          </c:val>
          <c:extLst xmlns:c16r2="http://schemas.microsoft.com/office/drawing/2015/06/chart">
            <c:ext xmlns:c16="http://schemas.microsoft.com/office/drawing/2014/chart" uri="{C3380CC4-5D6E-409C-BE32-E72D297353CC}">
              <c16:uniqueId val="{00000004-8A37-4633-ABFF-95F585698F4B}"/>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egendEntry>
        <c:idx val="0"/>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Entry>
      <c:legendEntry>
        <c:idx val="1"/>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Entry>
      <c:layout>
        <c:manualLayout>
          <c:xMode val="edge"/>
          <c:yMode val="edge"/>
          <c:x val="0.34451135252984638"/>
          <c:y val="2.4942357622345208E-2"/>
          <c:w val="0.46915944169801321"/>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228206048677155"/>
          <c:y val="0.25290634111980059"/>
          <c:w val="0.45772648088248852"/>
          <c:h val="0.69135753864100324"/>
        </c:manualLayout>
      </c:layout>
      <c:doughnutChart>
        <c:varyColors val="1"/>
        <c:ser>
          <c:idx val="0"/>
          <c:order val="0"/>
          <c:dPt>
            <c:idx val="0"/>
            <c:bubble3D val="0"/>
            <c:spPr>
              <a:solidFill>
                <a:srgbClr val="FF33CC"/>
              </a:solidFill>
              <a:ln w="19050">
                <a:solidFill>
                  <a:schemeClr val="lt1"/>
                </a:solidFill>
              </a:ln>
              <a:effectLst/>
            </c:spPr>
            <c:extLst xmlns:c16r2="http://schemas.microsoft.com/office/drawing/2015/06/chart">
              <c:ext xmlns:c16="http://schemas.microsoft.com/office/drawing/2014/chart" uri="{C3380CC4-5D6E-409C-BE32-E72D297353CC}">
                <c16:uniqueId val="{00000001-2964-4D3A-BF7C-AE4ED3DC1073}"/>
              </c:ext>
            </c:extLst>
          </c:dPt>
          <c:dPt>
            <c:idx val="1"/>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3-2964-4D3A-BF7C-AE4ED3DC1073}"/>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Donuts'!$E$9:$F$9</c:f>
              <c:numCache>
                <c:formatCode>0%</c:formatCode>
                <c:ptCount val="2"/>
                <c:pt idx="0">
                  <c:v>0.42599999999999999</c:v>
                </c:pt>
                <c:pt idx="1">
                  <c:v>0.57299999999999995</c:v>
                </c:pt>
              </c:numCache>
            </c:numRef>
          </c:val>
          <c:extLst xmlns:c16r2="http://schemas.microsoft.com/office/drawing/2015/06/chart">
            <c:ext xmlns:c16="http://schemas.microsoft.com/office/drawing/2014/chart" uri="{C3380CC4-5D6E-409C-BE32-E72D297353CC}">
              <c16:uniqueId val="{00000004-2964-4D3A-BF7C-AE4ED3DC1073}"/>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egendEntry>
        <c:idx val="0"/>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Entry>
      <c:legendEntry>
        <c:idx val="1"/>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Entry>
      <c:layout>
        <c:manualLayout>
          <c:xMode val="edge"/>
          <c:yMode val="edge"/>
          <c:x val="0.24152906747399414"/>
          <c:y val="8.314119207448404E-3"/>
          <c:w val="0.562403855734805"/>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FF33CC"/>
              </a:solidFill>
              <a:ln w="19050">
                <a:solidFill>
                  <a:schemeClr val="lt1"/>
                </a:solidFill>
              </a:ln>
              <a:effectLst/>
            </c:spPr>
            <c:extLst xmlns:c16r2="http://schemas.microsoft.com/office/drawing/2015/06/chart">
              <c:ext xmlns:c16="http://schemas.microsoft.com/office/drawing/2014/chart" uri="{C3380CC4-5D6E-409C-BE32-E72D297353CC}">
                <c16:uniqueId val="{00000001-0FDD-4059-99CC-B67172000D8E}"/>
              </c:ext>
            </c:extLst>
          </c:dPt>
          <c:dPt>
            <c:idx val="1"/>
            <c:bubble3D val="0"/>
            <c:spPr>
              <a:solidFill>
                <a:sysClr val="window" lastClr="FFFFFF">
                  <a:lumMod val="50000"/>
                </a:sysClr>
              </a:solidFill>
              <a:ln w="19050">
                <a:solidFill>
                  <a:schemeClr val="lt1"/>
                </a:solidFill>
              </a:ln>
              <a:effectLst/>
            </c:spPr>
            <c:extLst xmlns:c16r2="http://schemas.microsoft.com/office/drawing/2015/06/chart">
              <c:ext xmlns:c16="http://schemas.microsoft.com/office/drawing/2014/chart" uri="{C3380CC4-5D6E-409C-BE32-E72D297353CC}">
                <c16:uniqueId val="{00000003-0FDD-4059-99CC-B67172000D8E}"/>
              </c:ext>
            </c:extLst>
          </c:dPt>
          <c:dPt>
            <c:idx val="2"/>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5-0FDD-4059-99CC-B67172000D8E}"/>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Donuts'!$G$9:$I$9</c:f>
              <c:numCache>
                <c:formatCode>0%</c:formatCode>
                <c:ptCount val="3"/>
                <c:pt idx="0">
                  <c:v>0.128</c:v>
                </c:pt>
                <c:pt idx="1">
                  <c:v>0.33100000000000002</c:v>
                </c:pt>
                <c:pt idx="2">
                  <c:v>0.54200000000000004</c:v>
                </c:pt>
              </c:numCache>
            </c:numRef>
          </c:val>
          <c:extLst xmlns:c16r2="http://schemas.microsoft.com/office/drawing/2015/06/chart">
            <c:ext xmlns:c16="http://schemas.microsoft.com/office/drawing/2014/chart" uri="{C3380CC4-5D6E-409C-BE32-E72D297353CC}">
              <c16:uniqueId val="{00000006-0FDD-4059-99CC-B67172000D8E}"/>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1440738382632232"/>
          <c:y val="0"/>
          <c:w val="0.75751802109752164"/>
          <c:h val="0.2401049868766404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15562290629296"/>
          <c:y val="0.10258865620609965"/>
          <c:w val="0.77875732270705011"/>
          <c:h val="0.55339713853287209"/>
        </c:manualLayout>
      </c:layout>
      <c:lineChart>
        <c:grouping val="standard"/>
        <c:varyColors val="0"/>
        <c:ser>
          <c:idx val="0"/>
          <c:order val="0"/>
          <c:tx>
            <c:strRef>
              <c:f>Sheet1!$B$1</c:f>
              <c:strCache>
                <c:ptCount val="1"/>
                <c:pt idx="0">
                  <c:v>2017</c:v>
                </c:pt>
              </c:strCache>
            </c:strRef>
          </c:tx>
          <c:spPr>
            <a:ln w="28575" cap="rnd">
              <a:solidFill>
                <a:schemeClr val="bg1">
                  <a:lumMod val="75000"/>
                </a:schemeClr>
              </a:solidFill>
              <a:round/>
            </a:ln>
            <a:effectLst/>
          </c:spPr>
          <c:marker>
            <c:symbol val="circle"/>
            <c:size val="4"/>
            <c:spPr>
              <a:solidFill>
                <a:schemeClr val="bg1">
                  <a:lumMod val="75000"/>
                </a:schemeClr>
              </a:solidFill>
              <a:ln w="9525">
                <a:noFill/>
              </a:ln>
              <a:effectLst/>
            </c:spPr>
          </c:marker>
          <c:cat>
            <c:strRef>
              <c:f>Sheet1!$A$2:$A$5</c:f>
              <c:strCache>
                <c:ptCount val="4"/>
                <c:pt idx="0">
                  <c:v>Q1</c:v>
                </c:pt>
                <c:pt idx="1">
                  <c:v>Q2</c:v>
                </c:pt>
                <c:pt idx="2">
                  <c:v>Q3</c:v>
                </c:pt>
                <c:pt idx="3">
                  <c:v>Q4</c:v>
                </c:pt>
              </c:strCache>
            </c:strRef>
          </c:cat>
          <c:val>
            <c:numRef>
              <c:f>Sheet1!$B$2:$B$5</c:f>
              <c:numCache>
                <c:formatCode>0.00</c:formatCode>
                <c:ptCount val="4"/>
                <c:pt idx="0">
                  <c:v>0.49</c:v>
                </c:pt>
                <c:pt idx="1">
                  <c:v>0.48499999999999999</c:v>
                </c:pt>
                <c:pt idx="2">
                  <c:v>0.58499999999999996</c:v>
                </c:pt>
                <c:pt idx="3">
                  <c:v>0.56000000000000005</c:v>
                </c:pt>
              </c:numCache>
            </c:numRef>
          </c:val>
          <c:smooth val="0"/>
          <c:extLst xmlns:c16r2="http://schemas.microsoft.com/office/drawing/2015/06/chart">
            <c:ext xmlns:c16="http://schemas.microsoft.com/office/drawing/2014/chart" uri="{C3380CC4-5D6E-409C-BE32-E72D297353CC}">
              <c16:uniqueId val="{00000000-D9CC-46D8-A7F7-3FD4B85B4D58}"/>
            </c:ext>
          </c:extLst>
        </c:ser>
        <c:ser>
          <c:idx val="1"/>
          <c:order val="1"/>
          <c:tx>
            <c:strRef>
              <c:f>Sheet1!$C$1</c:f>
              <c:strCache>
                <c:ptCount val="1"/>
                <c:pt idx="0">
                  <c:v>2018</c:v>
                </c:pt>
              </c:strCache>
            </c:strRef>
          </c:tx>
          <c:spPr>
            <a:ln w="22225" cap="rnd">
              <a:solidFill>
                <a:schemeClr val="accent4"/>
              </a:solidFill>
              <a:round/>
            </a:ln>
            <a:effectLst/>
          </c:spPr>
          <c:marker>
            <c:symbol val="circle"/>
            <c:size val="4"/>
            <c:spPr>
              <a:solidFill>
                <a:schemeClr val="accent4"/>
              </a:solidFill>
              <a:ln w="3175">
                <a:noFill/>
              </a:ln>
              <a:effectLst/>
            </c:spPr>
          </c:marker>
          <c:cat>
            <c:strRef>
              <c:f>Sheet1!$A$2:$A$5</c:f>
              <c:strCache>
                <c:ptCount val="4"/>
                <c:pt idx="0">
                  <c:v>Q1</c:v>
                </c:pt>
                <c:pt idx="1">
                  <c:v>Q2</c:v>
                </c:pt>
                <c:pt idx="2">
                  <c:v>Q3</c:v>
                </c:pt>
                <c:pt idx="3">
                  <c:v>Q4</c:v>
                </c:pt>
              </c:strCache>
            </c:strRef>
          </c:cat>
          <c:val>
            <c:numRef>
              <c:f>Sheet1!$C$2:$C$5</c:f>
              <c:numCache>
                <c:formatCode>0.00</c:formatCode>
                <c:ptCount val="4"/>
                <c:pt idx="0">
                  <c:v>0.52100000000000002</c:v>
                </c:pt>
                <c:pt idx="1">
                  <c:v>0.49299999999999999</c:v>
                </c:pt>
                <c:pt idx="2" formatCode="General">
                  <c:v>0.48</c:v>
                </c:pt>
              </c:numCache>
            </c:numRef>
          </c:val>
          <c:smooth val="0"/>
          <c:extLst xmlns:c16r2="http://schemas.microsoft.com/office/drawing/2015/06/chart">
            <c:ext xmlns:c16="http://schemas.microsoft.com/office/drawing/2014/chart" uri="{C3380CC4-5D6E-409C-BE32-E72D297353CC}">
              <c16:uniqueId val="{00000001-D9CC-46D8-A7F7-3FD4B85B4D58}"/>
            </c:ext>
          </c:extLst>
        </c:ser>
        <c:dLbls>
          <c:showLegendKey val="0"/>
          <c:showVal val="0"/>
          <c:showCatName val="0"/>
          <c:showSerName val="0"/>
          <c:showPercent val="0"/>
          <c:showBubbleSize val="0"/>
        </c:dLbls>
        <c:marker val="1"/>
        <c:smooth val="0"/>
        <c:axId val="162232576"/>
        <c:axId val="162234752"/>
      </c:lineChart>
      <c:catAx>
        <c:axId val="162232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62234752"/>
        <c:crosses val="autoZero"/>
        <c:auto val="1"/>
        <c:lblAlgn val="ctr"/>
        <c:lblOffset val="100"/>
        <c:noMultiLvlLbl val="0"/>
      </c:catAx>
      <c:valAx>
        <c:axId val="162234752"/>
        <c:scaling>
          <c:orientation val="minMax"/>
          <c:max val="0.70000000000000007"/>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162232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Sheet1!$C$2</c:f>
              <c:strCache>
                <c:ptCount val="1"/>
                <c:pt idx="0">
                  <c:v>C4 Sales including UKTV</c:v>
                </c:pt>
              </c:strCache>
            </c:strRef>
          </c:tx>
          <c:spPr>
            <a:solidFill>
              <a:srgbClr val="2CB1AE"/>
            </a:solidFill>
          </c:spPr>
          <c:invertIfNegative val="0"/>
          <c:dLbls>
            <c:txPr>
              <a:bodyPr/>
              <a:lstStyle/>
              <a:p>
                <a:pPr>
                  <a:defRPr b="1"/>
                </a:pPr>
                <a:endParaRPr lang="en-US"/>
              </a:p>
            </c:txPr>
            <c:showLegendKey val="0"/>
            <c:showVal val="1"/>
            <c:showCatName val="0"/>
            <c:showSerName val="0"/>
            <c:showPercent val="0"/>
            <c:showBubbleSize val="0"/>
            <c:showLeaderLines val="0"/>
          </c:dLbls>
          <c:cat>
            <c:strRef>
              <c:f>Sheet1!$B$3:$B$6</c:f>
              <c:strCache>
                <c:ptCount val="4"/>
                <c:pt idx="0">
                  <c:v>Adults</c:v>
                </c:pt>
                <c:pt idx="1">
                  <c:v>16-34s</c:v>
                </c:pt>
                <c:pt idx="2">
                  <c:v>ABC1 Adults</c:v>
                </c:pt>
                <c:pt idx="3">
                  <c:v>50+</c:v>
                </c:pt>
              </c:strCache>
            </c:strRef>
          </c:cat>
          <c:val>
            <c:numRef>
              <c:f>Sheet1!$C$3:$C$6</c:f>
              <c:numCache>
                <c:formatCode>0</c:formatCode>
                <c:ptCount val="4"/>
                <c:pt idx="0">
                  <c:v>74</c:v>
                </c:pt>
                <c:pt idx="1">
                  <c:v>61</c:v>
                </c:pt>
                <c:pt idx="2">
                  <c:v>72</c:v>
                </c:pt>
                <c:pt idx="3">
                  <c:v>82</c:v>
                </c:pt>
              </c:numCache>
            </c:numRef>
          </c:val>
        </c:ser>
        <c:ser>
          <c:idx val="1"/>
          <c:order val="1"/>
          <c:tx>
            <c:strRef>
              <c:f>Sheet1!$D$2</c:f>
              <c:strCache>
                <c:ptCount val="1"/>
                <c:pt idx="0">
                  <c:v>C4 Sales excluding UKTV</c:v>
                </c:pt>
              </c:strCache>
            </c:strRef>
          </c:tx>
          <c:spPr>
            <a:solidFill>
              <a:schemeClr val="bg1">
                <a:lumMod val="65000"/>
              </a:schemeClr>
            </a:solidFill>
          </c:spPr>
          <c:invertIfNegative val="0"/>
          <c:dLbls>
            <c:txPr>
              <a:bodyPr/>
              <a:lstStyle/>
              <a:p>
                <a:pPr algn="ctr">
                  <a:defRPr b="1"/>
                </a:pPr>
                <a:endParaRPr lang="en-US"/>
              </a:p>
            </c:txPr>
            <c:showLegendKey val="0"/>
            <c:showVal val="1"/>
            <c:showCatName val="0"/>
            <c:showSerName val="0"/>
            <c:showPercent val="0"/>
            <c:showBubbleSize val="0"/>
            <c:showLeaderLines val="0"/>
          </c:dLbls>
          <c:cat>
            <c:strRef>
              <c:f>Sheet1!$B$3:$B$6</c:f>
              <c:strCache>
                <c:ptCount val="4"/>
                <c:pt idx="0">
                  <c:v>Adults</c:v>
                </c:pt>
                <c:pt idx="1">
                  <c:v>16-34s</c:v>
                </c:pt>
                <c:pt idx="2">
                  <c:v>ABC1 Adults</c:v>
                </c:pt>
                <c:pt idx="3">
                  <c:v>50+</c:v>
                </c:pt>
              </c:strCache>
            </c:strRef>
          </c:cat>
          <c:val>
            <c:numRef>
              <c:f>Sheet1!$D$3:$D$6</c:f>
              <c:numCache>
                <c:formatCode>0</c:formatCode>
                <c:ptCount val="4"/>
                <c:pt idx="0">
                  <c:v>69</c:v>
                </c:pt>
                <c:pt idx="1">
                  <c:v>57</c:v>
                </c:pt>
                <c:pt idx="2">
                  <c:v>67</c:v>
                </c:pt>
                <c:pt idx="3">
                  <c:v>75</c:v>
                </c:pt>
              </c:numCache>
            </c:numRef>
          </c:val>
        </c:ser>
        <c:dLbls>
          <c:showLegendKey val="0"/>
          <c:showVal val="0"/>
          <c:showCatName val="0"/>
          <c:showSerName val="0"/>
          <c:showPercent val="0"/>
          <c:showBubbleSize val="0"/>
        </c:dLbls>
        <c:gapWidth val="150"/>
        <c:axId val="174358528"/>
        <c:axId val="174360064"/>
      </c:barChart>
      <c:catAx>
        <c:axId val="174358528"/>
        <c:scaling>
          <c:orientation val="minMax"/>
        </c:scaling>
        <c:delete val="0"/>
        <c:axPos val="b"/>
        <c:numFmt formatCode="General" sourceLinked="1"/>
        <c:majorTickMark val="out"/>
        <c:minorTickMark val="none"/>
        <c:tickLblPos val="nextTo"/>
        <c:txPr>
          <a:bodyPr/>
          <a:lstStyle/>
          <a:p>
            <a:pPr>
              <a:defRPr b="1"/>
            </a:pPr>
            <a:endParaRPr lang="en-US"/>
          </a:p>
        </c:txPr>
        <c:crossAx val="174360064"/>
        <c:crosses val="autoZero"/>
        <c:auto val="1"/>
        <c:lblAlgn val="ctr"/>
        <c:lblOffset val="100"/>
        <c:noMultiLvlLbl val="0"/>
      </c:catAx>
      <c:valAx>
        <c:axId val="174360064"/>
        <c:scaling>
          <c:orientation val="minMax"/>
          <c:min val="50"/>
        </c:scaling>
        <c:delete val="1"/>
        <c:axPos val="l"/>
        <c:numFmt formatCode="0" sourceLinked="1"/>
        <c:majorTickMark val="out"/>
        <c:minorTickMark val="none"/>
        <c:tickLblPos val="nextTo"/>
        <c:crossAx val="174358528"/>
        <c:crosses val="autoZero"/>
        <c:crossBetween val="between"/>
      </c:valAx>
      <c:spPr>
        <a:noFill/>
        <a:ln w="25404">
          <a:noFill/>
        </a:ln>
      </c:spPr>
    </c:plotArea>
    <c:legend>
      <c:legendPos val="t"/>
      <c:layout/>
      <c:overlay val="0"/>
      <c:txPr>
        <a:bodyPr/>
        <a:lstStyle/>
        <a:p>
          <a:pPr>
            <a:defRPr b="1"/>
          </a:pPr>
          <a:endParaRPr lang="en-US"/>
        </a:p>
      </c:txPr>
    </c:legend>
    <c:plotVisOnly val="1"/>
    <c:dispBlanksAs val="gap"/>
    <c:showDLblsOverMax val="0"/>
  </c:chart>
  <c:txPr>
    <a:bodyPr/>
    <a:lstStyle/>
    <a:p>
      <a:pPr>
        <a:defRPr>
          <a:solidFill>
            <a:srgbClr val="000000"/>
          </a:solidFil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41432079266801"/>
          <c:y val="0.22757618839311758"/>
          <c:w val="0.45772648088248852"/>
          <c:h val="0.69135753864100324"/>
        </c:manualLayout>
      </c:layout>
      <c:doughnutChart>
        <c:varyColors val="1"/>
        <c:ser>
          <c:idx val="0"/>
          <c:order val="0"/>
          <c:dPt>
            <c:idx val="0"/>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1-53F6-44FE-8225-0FFB911940F9}"/>
              </c:ext>
            </c:extLst>
          </c:dPt>
          <c:dPt>
            <c:idx val="1"/>
            <c:bubble3D val="0"/>
            <c:spPr>
              <a:solidFill>
                <a:schemeClr val="accent2">
                  <a:lumMod val="60000"/>
                  <a:lumOff val="4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53F6-44FE-8225-0FFB911940F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Donuts'!$C$16:$D$16</c:f>
              <c:numCache>
                <c:formatCode>0%</c:formatCode>
                <c:ptCount val="2"/>
                <c:pt idx="0">
                  <c:v>0.56200000000000006</c:v>
                </c:pt>
                <c:pt idx="1">
                  <c:v>0.43799999999999994</c:v>
                </c:pt>
              </c:numCache>
            </c:numRef>
          </c:val>
          <c:extLst xmlns:c16r2="http://schemas.microsoft.com/office/drawing/2015/06/chart">
            <c:ext xmlns:c16="http://schemas.microsoft.com/office/drawing/2014/chart" uri="{C3380CC4-5D6E-409C-BE32-E72D297353CC}">
              <c16:uniqueId val="{00000004-53F6-44FE-8225-0FFB911940F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3858076631634435"/>
          <c:y val="2.3309822004259392E-2"/>
          <c:w val="0.34119109588288909"/>
          <c:h val="0.10959262226216761"/>
        </c:manualLayout>
      </c:layout>
      <c:overlay val="0"/>
      <c:spPr>
        <a:noFill/>
        <a:ln>
          <a:no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29254822148923"/>
          <c:y val="0.22757603254983461"/>
          <c:w val="0.42013793735578914"/>
          <c:h val="0.70127096566460789"/>
        </c:manualLayout>
      </c:layout>
      <c:doughnutChart>
        <c:varyColors val="1"/>
        <c:ser>
          <c:idx val="0"/>
          <c:order val="0"/>
          <c:dPt>
            <c:idx val="0"/>
            <c:bubble3D val="0"/>
            <c:spPr>
              <a:solidFill>
                <a:srgbClr val="ED7D31"/>
              </a:solidFill>
              <a:ln w="19050">
                <a:solidFill>
                  <a:schemeClr val="lt1"/>
                </a:solidFill>
              </a:ln>
              <a:effectLst/>
            </c:spPr>
            <c:extLst xmlns:c16r2="http://schemas.microsoft.com/office/drawing/2015/06/chart">
              <c:ext xmlns:c16="http://schemas.microsoft.com/office/drawing/2014/chart" uri="{C3380CC4-5D6E-409C-BE32-E72D297353CC}">
                <c16:uniqueId val="{00000001-835B-422F-9B3A-B03DBC042A80}"/>
              </c:ext>
            </c:extLst>
          </c:dPt>
          <c:dPt>
            <c:idx val="1"/>
            <c:bubble3D val="0"/>
            <c:spPr>
              <a:solidFill>
                <a:srgbClr val="ED7D31">
                  <a:lumMod val="60000"/>
                  <a:lumOff val="4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3-835B-422F-9B3A-B03DBC042A80}"/>
              </c:ext>
            </c:extLst>
          </c:dPt>
          <c:dLbls>
            <c:spPr>
              <a:noFill/>
              <a:ln>
                <a:noFill/>
              </a:ln>
              <a:effectLst/>
            </c:spPr>
            <c:txPr>
              <a:bodyPr rot="0" spcFirstLastPara="1" vertOverflow="ellipsis" vert="horz" wrap="square" lIns="38100" tIns="19050" rIns="38100" bIns="19050" anchor="ctr" anchorCtr="1">
                <a:spAutoFit/>
              </a:bodyPr>
              <a:lstStyle/>
              <a:p>
                <a:pP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Donuts'!$E$16:$F$16</c:f>
              <c:numCache>
                <c:formatCode>0%</c:formatCode>
                <c:ptCount val="2"/>
                <c:pt idx="0">
                  <c:v>0.47799999999999998</c:v>
                </c:pt>
                <c:pt idx="1">
                  <c:v>0.52400000000000002</c:v>
                </c:pt>
              </c:numCache>
            </c:numRef>
          </c:val>
          <c:extLst xmlns:c16r2="http://schemas.microsoft.com/office/drawing/2015/06/chart">
            <c:ext xmlns:c16="http://schemas.microsoft.com/office/drawing/2014/chart" uri="{C3380CC4-5D6E-409C-BE32-E72D297353CC}">
              <c16:uniqueId val="{00000004-835B-422F-9B3A-B03DBC042A8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9243458310613452"/>
          <c:y val="3.3223077598571557E-2"/>
          <c:w val="0.48311604863909857"/>
          <c:h val="0.11189259335148161"/>
        </c:manualLayout>
      </c:layout>
      <c:overlay val="0"/>
      <c:spPr>
        <a:noFill/>
        <a:ln>
          <a:noFill/>
        </a:ln>
        <a:effectLst/>
      </c:spPr>
      <c:txPr>
        <a:bodyPr rot="0" spcFirstLastPara="1" vertOverflow="ellipsis" vert="horz" wrap="square" anchor="ctr" anchorCtr="1"/>
        <a:lstStyle/>
        <a:p>
          <a:pPr rtl="0">
            <a:defRPr lang="en-GB"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GB" sz="900" b="0" i="0" u="none" strike="noStrike" kern="1200" baseline="0">
          <a:solidFill>
            <a:schemeClr val="tx1"/>
          </a:solidFill>
          <a:latin typeface="+mn-lt"/>
          <a:ea typeface="+mn-ea"/>
          <a:cs typeface="+mn-cs"/>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04983410614684"/>
          <c:y val="0.19783625559816176"/>
          <c:w val="0.46645559369244516"/>
          <c:h val="0.75083726058406275"/>
        </c:manualLayout>
      </c:layout>
      <c:doughnutChart>
        <c:varyColors val="1"/>
        <c:ser>
          <c:idx val="0"/>
          <c:order val="0"/>
          <c:dPt>
            <c:idx val="0"/>
            <c:bubble3D val="0"/>
            <c:spPr>
              <a:solidFill>
                <a:srgbClr val="ED7D31"/>
              </a:solidFill>
              <a:ln w="19050">
                <a:solidFill>
                  <a:schemeClr val="lt1"/>
                </a:solidFill>
              </a:ln>
              <a:effectLst/>
            </c:spPr>
            <c:extLst xmlns:c16r2="http://schemas.microsoft.com/office/drawing/2015/06/chart">
              <c:ext xmlns:c16="http://schemas.microsoft.com/office/drawing/2014/chart" uri="{C3380CC4-5D6E-409C-BE32-E72D297353CC}">
                <c16:uniqueId val="{00000001-2AC3-426F-845E-2B1E62A98AC0}"/>
              </c:ext>
            </c:extLst>
          </c:dPt>
          <c:dPt>
            <c:idx val="1"/>
            <c:bubble3D val="0"/>
            <c:spPr>
              <a:solidFill>
                <a:srgbClr val="ED7D31">
                  <a:lumMod val="60000"/>
                  <a:lumOff val="4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3-2AC3-426F-845E-2B1E62A98AC0}"/>
              </c:ext>
            </c:extLst>
          </c:dPt>
          <c:dPt>
            <c:idx val="2"/>
            <c:bubble3D val="0"/>
            <c:spPr>
              <a:solidFill>
                <a:srgbClr val="ED7D31">
                  <a:lumMod val="40000"/>
                  <a:lumOff val="6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5-2AC3-426F-845E-2B1E62A98AC0}"/>
              </c:ext>
            </c:extLst>
          </c:dPt>
          <c:dLbls>
            <c:spPr>
              <a:noFill/>
              <a:ln>
                <a:noFill/>
              </a:ln>
              <a:effectLst/>
            </c:spPr>
            <c:txPr>
              <a:bodyPr rot="0" spcFirstLastPara="1" vertOverflow="ellipsis" vert="horz" wrap="square" lIns="38100" tIns="19050" rIns="38100" bIns="19050" anchor="ctr" anchorCtr="1">
                <a:spAutoFit/>
              </a:bodyPr>
              <a:lstStyle/>
              <a:p>
                <a:pPr>
                  <a:defRPr lang="en-GB"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Donuts'!$G$16:$I$16</c:f>
              <c:numCache>
                <c:formatCode>0%</c:formatCode>
                <c:ptCount val="3"/>
                <c:pt idx="0">
                  <c:v>0.12300000000000001</c:v>
                </c:pt>
                <c:pt idx="1">
                  <c:v>0.36499999999999999</c:v>
                </c:pt>
                <c:pt idx="2">
                  <c:v>0.51200000000000001</c:v>
                </c:pt>
              </c:numCache>
            </c:numRef>
          </c:val>
          <c:extLst xmlns:c16r2="http://schemas.microsoft.com/office/drawing/2015/06/chart">
            <c:ext xmlns:c16="http://schemas.microsoft.com/office/drawing/2014/chart" uri="{C3380CC4-5D6E-409C-BE32-E72D297353CC}">
              <c16:uniqueId val="{00000006-2AC3-426F-845E-2B1E62A98AC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18697730828130865"/>
          <c:y val="3.3223077598571557E-2"/>
          <c:w val="0.69403034291195365"/>
          <c:h val="0.11189259335148161"/>
        </c:manualLayout>
      </c:layout>
      <c:overlay val="0"/>
      <c:spPr>
        <a:noFill/>
        <a:ln>
          <a:noFill/>
        </a:ln>
        <a:effectLst/>
      </c:spPr>
      <c:txPr>
        <a:bodyPr rot="0" spcFirstLastPara="1" vertOverflow="ellipsis" vert="horz" wrap="square" anchor="ctr" anchorCtr="1"/>
        <a:lstStyle/>
        <a:p>
          <a:pPr rtl="0">
            <a:defRPr lang="en-GB"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GB" sz="900" b="0" i="0" u="none" strike="noStrike" kern="1200" baseline="0">
          <a:solidFill>
            <a:schemeClr val="tx1"/>
          </a:solidFill>
          <a:latin typeface="+mn-lt"/>
          <a:ea typeface="+mn-ea"/>
          <a:cs typeface="+mn-cs"/>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'Good Food share YoY'!$I$3</c:f>
              <c:strCache>
                <c:ptCount val="1"/>
                <c:pt idx="0">
                  <c:v>2017</c:v>
                </c:pt>
              </c:strCache>
            </c:strRef>
          </c:tx>
          <c:spPr>
            <a:ln w="28575" cap="rnd">
              <a:solidFill>
                <a:schemeClr val="bg1">
                  <a:lumMod val="65000"/>
                </a:schemeClr>
              </a:solidFill>
              <a:round/>
            </a:ln>
            <a:effectLst/>
          </c:spPr>
          <c:marker>
            <c:symbol val="circle"/>
            <c:size val="5"/>
            <c:spPr>
              <a:solidFill>
                <a:schemeClr val="bg1">
                  <a:lumMod val="75000"/>
                </a:schemeClr>
              </a:solidFill>
              <a:ln w="9525">
                <a:solidFill>
                  <a:schemeClr val="bg1">
                    <a:lumMod val="65000"/>
                  </a:schemeClr>
                </a:solidFill>
              </a:ln>
              <a:effectLst/>
            </c:spPr>
          </c:marker>
          <c:cat>
            <c:strRef>
              <c:f>'Good Food share YoY'!$H$4:$H$7</c:f>
              <c:strCache>
                <c:ptCount val="4"/>
                <c:pt idx="0">
                  <c:v>Q1</c:v>
                </c:pt>
                <c:pt idx="1">
                  <c:v>Q2</c:v>
                </c:pt>
                <c:pt idx="2">
                  <c:v>Q3</c:v>
                </c:pt>
                <c:pt idx="3">
                  <c:v>Q4</c:v>
                </c:pt>
              </c:strCache>
            </c:strRef>
          </c:cat>
          <c:val>
            <c:numRef>
              <c:f>'Good Food share YoY'!$I$4:$I$7</c:f>
              <c:numCache>
                <c:formatCode>0.00</c:formatCode>
                <c:ptCount val="4"/>
                <c:pt idx="0">
                  <c:v>0.19600000000000001</c:v>
                </c:pt>
                <c:pt idx="1">
                  <c:v>0.20300000000000001</c:v>
                </c:pt>
                <c:pt idx="2">
                  <c:v>0.17299999999999999</c:v>
                </c:pt>
                <c:pt idx="3">
                  <c:v>0.18099999999999999</c:v>
                </c:pt>
              </c:numCache>
            </c:numRef>
          </c:val>
          <c:smooth val="0"/>
          <c:extLst xmlns:c16r2="http://schemas.microsoft.com/office/drawing/2015/06/chart">
            <c:ext xmlns:c16="http://schemas.microsoft.com/office/drawing/2014/chart" uri="{C3380CC4-5D6E-409C-BE32-E72D297353CC}">
              <c16:uniqueId val="{00000000-97A4-4291-8068-117C9892F61D}"/>
            </c:ext>
          </c:extLst>
        </c:ser>
        <c:ser>
          <c:idx val="1"/>
          <c:order val="1"/>
          <c:tx>
            <c:strRef>
              <c:f>'Good Food share YoY'!$J$3</c:f>
              <c:strCache>
                <c:ptCount val="1"/>
                <c:pt idx="0">
                  <c:v>2018</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strRef>
              <c:f>'Good Food share YoY'!$H$4:$H$7</c:f>
              <c:strCache>
                <c:ptCount val="4"/>
                <c:pt idx="0">
                  <c:v>Q1</c:v>
                </c:pt>
                <c:pt idx="1">
                  <c:v>Q2</c:v>
                </c:pt>
                <c:pt idx="2">
                  <c:v>Q3</c:v>
                </c:pt>
                <c:pt idx="3">
                  <c:v>Q4</c:v>
                </c:pt>
              </c:strCache>
            </c:strRef>
          </c:cat>
          <c:val>
            <c:numRef>
              <c:f>'Good Food share YoY'!$J$4:$J$7</c:f>
              <c:numCache>
                <c:formatCode>0.00</c:formatCode>
                <c:ptCount val="4"/>
                <c:pt idx="0">
                  <c:v>0.17899999999999999</c:v>
                </c:pt>
                <c:pt idx="1">
                  <c:v>0.183</c:v>
                </c:pt>
                <c:pt idx="2">
                  <c:v>0.17</c:v>
                </c:pt>
              </c:numCache>
            </c:numRef>
          </c:val>
          <c:smooth val="0"/>
          <c:extLst xmlns:c16r2="http://schemas.microsoft.com/office/drawing/2015/06/chart">
            <c:ext xmlns:c16="http://schemas.microsoft.com/office/drawing/2014/chart" uri="{C3380CC4-5D6E-409C-BE32-E72D297353CC}">
              <c16:uniqueId val="{00000001-97A4-4291-8068-117C9892F61D}"/>
            </c:ext>
          </c:extLst>
        </c:ser>
        <c:dLbls>
          <c:showLegendKey val="0"/>
          <c:showVal val="0"/>
          <c:showCatName val="0"/>
          <c:showSerName val="0"/>
          <c:showPercent val="0"/>
          <c:showBubbleSize val="0"/>
        </c:dLbls>
        <c:marker val="1"/>
        <c:smooth val="0"/>
        <c:axId val="44854656"/>
        <c:axId val="45843968"/>
      </c:lineChart>
      <c:catAx>
        <c:axId val="4485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5843968"/>
        <c:crosses val="autoZero"/>
        <c:auto val="1"/>
        <c:lblAlgn val="ctr"/>
        <c:lblOffset val="100"/>
        <c:noMultiLvlLbl val="0"/>
      </c:catAx>
      <c:valAx>
        <c:axId val="45843968"/>
        <c:scaling>
          <c:orientation val="minMax"/>
          <c:max val="0.30000000000000004"/>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4854656"/>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1-9B35-4C37-9DA5-1711BB7D5E1F}"/>
              </c:ext>
            </c:extLst>
          </c:dPt>
          <c:dPt>
            <c:idx val="1"/>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3-9B35-4C37-9DA5-1711BB7D5E1F}"/>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Donuts'!$C$15:$D$15</c:f>
              <c:numCache>
                <c:formatCode>0%</c:formatCode>
                <c:ptCount val="2"/>
                <c:pt idx="0">
                  <c:v>0.64599999999999991</c:v>
                </c:pt>
                <c:pt idx="1">
                  <c:v>0.35399999999999998</c:v>
                </c:pt>
              </c:numCache>
            </c:numRef>
          </c:val>
          <c:extLst xmlns:c16r2="http://schemas.microsoft.com/office/drawing/2015/06/chart">
            <c:ext xmlns:c16="http://schemas.microsoft.com/office/drawing/2014/chart" uri="{C3380CC4-5D6E-409C-BE32-E72D297353CC}">
              <c16:uniqueId val="{00000004-9B35-4C37-9DA5-1711BB7D5E1F}"/>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44429832011400761"/>
          <c:y val="0"/>
          <c:w val="0.23053827646544181"/>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1-2B50-48C6-8860-E59F06FB4170}"/>
              </c:ext>
            </c:extLst>
          </c:dPt>
          <c:dPt>
            <c:idx val="1"/>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2B50-48C6-8860-E59F06FB417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Donuts'!$E$15:$F$15</c:f>
              <c:numCache>
                <c:formatCode>0%</c:formatCode>
                <c:ptCount val="2"/>
                <c:pt idx="0">
                  <c:v>0.42499999999999999</c:v>
                </c:pt>
                <c:pt idx="1">
                  <c:v>0.57600000000000007</c:v>
                </c:pt>
              </c:numCache>
            </c:numRef>
          </c:val>
          <c:extLst xmlns:c16r2="http://schemas.microsoft.com/office/drawing/2015/06/chart">
            <c:ext xmlns:c16="http://schemas.microsoft.com/office/drawing/2014/chart" uri="{C3380CC4-5D6E-409C-BE32-E72D297353CC}">
              <c16:uniqueId val="{00000004-2B50-48C6-8860-E59F06FB417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2733932502224578"/>
          <c:y val="0"/>
          <c:w val="0.46445651168444829"/>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1-4698-41ED-BDB9-105C833AB9C0}"/>
              </c:ext>
            </c:extLst>
          </c:dPt>
          <c:dPt>
            <c:idx val="1"/>
            <c:bubble3D val="0"/>
            <c:spPr>
              <a:solidFill>
                <a:srgbClr val="FFA18B"/>
              </a:solidFill>
              <a:ln w="19050">
                <a:solidFill>
                  <a:schemeClr val="lt1"/>
                </a:solidFill>
              </a:ln>
              <a:effectLst/>
            </c:spPr>
            <c:extLst xmlns:c16r2="http://schemas.microsoft.com/office/drawing/2015/06/chart">
              <c:ext xmlns:c16="http://schemas.microsoft.com/office/drawing/2014/chart" uri="{C3380CC4-5D6E-409C-BE32-E72D297353CC}">
                <c16:uniqueId val="{00000003-4698-41ED-BDB9-105C833AB9C0}"/>
              </c:ext>
            </c:extLst>
          </c:dPt>
          <c:dPt>
            <c:idx val="2"/>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5-4698-41ED-BDB9-105C833AB9C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Donuts'!$G$15:$I$15</c:f>
              <c:numCache>
                <c:formatCode>0%</c:formatCode>
                <c:ptCount val="3"/>
                <c:pt idx="0">
                  <c:v>7.0999999999999994E-2</c:v>
                </c:pt>
                <c:pt idx="1">
                  <c:v>0.193</c:v>
                </c:pt>
                <c:pt idx="2">
                  <c:v>0.73599999999999999</c:v>
                </c:pt>
              </c:numCache>
            </c:numRef>
          </c:val>
          <c:extLst xmlns:c16r2="http://schemas.microsoft.com/office/drawing/2015/06/chart">
            <c:ext xmlns:c16="http://schemas.microsoft.com/office/drawing/2014/chart" uri="{C3380CC4-5D6E-409C-BE32-E72D297353CC}">
              <c16:uniqueId val="{00000006-4698-41ED-BDB9-105C833AB9C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0914568907014767"/>
          <c:y val="0"/>
          <c:w val="0.50084378358864456"/>
          <c:h val="0.240104986876640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'Home share YoY'!$I$3</c:f>
              <c:strCache>
                <c:ptCount val="1"/>
                <c:pt idx="0">
                  <c:v>2017</c:v>
                </c:pt>
              </c:strCache>
            </c:strRef>
          </c:tx>
          <c:spPr>
            <a:ln w="28575" cap="rnd">
              <a:solidFill>
                <a:schemeClr val="bg1">
                  <a:lumMod val="65000"/>
                </a:schemeClr>
              </a:solidFill>
              <a:round/>
            </a:ln>
            <a:effectLst/>
          </c:spPr>
          <c:marker>
            <c:symbol val="circle"/>
            <c:size val="5"/>
            <c:spPr>
              <a:solidFill>
                <a:schemeClr val="bg1">
                  <a:lumMod val="75000"/>
                </a:schemeClr>
              </a:solidFill>
              <a:ln w="9525">
                <a:solidFill>
                  <a:schemeClr val="bg1">
                    <a:lumMod val="65000"/>
                  </a:schemeClr>
                </a:solidFill>
              </a:ln>
              <a:effectLst/>
            </c:spPr>
          </c:marker>
          <c:cat>
            <c:strRef>
              <c:f>'Home share YoY'!$H$4:$H$7</c:f>
              <c:strCache>
                <c:ptCount val="4"/>
                <c:pt idx="0">
                  <c:v>Q1</c:v>
                </c:pt>
                <c:pt idx="1">
                  <c:v>Q2</c:v>
                </c:pt>
                <c:pt idx="2">
                  <c:v>Q3</c:v>
                </c:pt>
                <c:pt idx="3">
                  <c:v>Q4</c:v>
                </c:pt>
              </c:strCache>
            </c:strRef>
          </c:cat>
          <c:val>
            <c:numRef>
              <c:f>'Home share YoY'!$I$4:$I$7</c:f>
              <c:numCache>
                <c:formatCode>0.00</c:formatCode>
                <c:ptCount val="4"/>
                <c:pt idx="0">
                  <c:v>0.28499999999999998</c:v>
                </c:pt>
                <c:pt idx="1">
                  <c:v>0.30599999999999999</c:v>
                </c:pt>
                <c:pt idx="2">
                  <c:v>0.33600000000000002</c:v>
                </c:pt>
                <c:pt idx="3">
                  <c:v>0.29799999999999999</c:v>
                </c:pt>
              </c:numCache>
            </c:numRef>
          </c:val>
          <c:smooth val="0"/>
          <c:extLst xmlns:c16r2="http://schemas.microsoft.com/office/drawing/2015/06/chart">
            <c:ext xmlns:c16="http://schemas.microsoft.com/office/drawing/2014/chart" uri="{C3380CC4-5D6E-409C-BE32-E72D297353CC}">
              <c16:uniqueId val="{00000000-4A4D-446D-844F-7832CCB64561}"/>
            </c:ext>
          </c:extLst>
        </c:ser>
        <c:ser>
          <c:idx val="1"/>
          <c:order val="1"/>
          <c:tx>
            <c:strRef>
              <c:f>'Home share YoY'!$J$3</c:f>
              <c:strCache>
                <c:ptCount val="1"/>
                <c:pt idx="0">
                  <c:v>2018</c:v>
                </c:pt>
              </c:strCache>
            </c:strRef>
          </c:tx>
          <c:spPr>
            <a:ln w="28575" cap="rnd">
              <a:solidFill>
                <a:srgbClr val="FF0000"/>
              </a:solidFill>
              <a:round/>
            </a:ln>
            <a:effectLst/>
          </c:spPr>
          <c:marker>
            <c:symbol val="circle"/>
            <c:size val="5"/>
            <c:spPr>
              <a:solidFill>
                <a:srgbClr val="FF0000"/>
              </a:solidFill>
              <a:ln w="9525">
                <a:solidFill>
                  <a:srgbClr val="FF0000"/>
                </a:solidFill>
              </a:ln>
              <a:effectLst/>
            </c:spPr>
          </c:marker>
          <c:cat>
            <c:strRef>
              <c:f>'Home share YoY'!$H$4:$H$7</c:f>
              <c:strCache>
                <c:ptCount val="4"/>
                <c:pt idx="0">
                  <c:v>Q1</c:v>
                </c:pt>
                <c:pt idx="1">
                  <c:v>Q2</c:v>
                </c:pt>
                <c:pt idx="2">
                  <c:v>Q3</c:v>
                </c:pt>
                <c:pt idx="3">
                  <c:v>Q4</c:v>
                </c:pt>
              </c:strCache>
            </c:strRef>
          </c:cat>
          <c:val>
            <c:numRef>
              <c:f>'Home share YoY'!$J$4:$J$7</c:f>
              <c:numCache>
                <c:formatCode>0.00</c:formatCode>
                <c:ptCount val="4"/>
                <c:pt idx="0">
                  <c:v>0.28799999999999998</c:v>
                </c:pt>
                <c:pt idx="1">
                  <c:v>0.33800000000000002</c:v>
                </c:pt>
                <c:pt idx="2">
                  <c:v>0.33200000000000002</c:v>
                </c:pt>
              </c:numCache>
            </c:numRef>
          </c:val>
          <c:smooth val="0"/>
          <c:extLst xmlns:c16r2="http://schemas.microsoft.com/office/drawing/2015/06/chart">
            <c:ext xmlns:c16="http://schemas.microsoft.com/office/drawing/2014/chart" uri="{C3380CC4-5D6E-409C-BE32-E72D297353CC}">
              <c16:uniqueId val="{00000001-4A4D-446D-844F-7832CCB64561}"/>
            </c:ext>
          </c:extLst>
        </c:ser>
        <c:dLbls>
          <c:showLegendKey val="0"/>
          <c:showVal val="0"/>
          <c:showCatName val="0"/>
          <c:showSerName val="0"/>
          <c:showPercent val="0"/>
          <c:showBubbleSize val="0"/>
        </c:dLbls>
        <c:marker val="1"/>
        <c:smooth val="0"/>
        <c:axId val="47943040"/>
        <c:axId val="48125440"/>
      </c:lineChart>
      <c:catAx>
        <c:axId val="4794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8125440"/>
        <c:crosses val="autoZero"/>
        <c:auto val="1"/>
        <c:lblAlgn val="ctr"/>
        <c:lblOffset val="100"/>
        <c:noMultiLvlLbl val="0"/>
      </c:catAx>
      <c:valAx>
        <c:axId val="48125440"/>
        <c:scaling>
          <c:orientation val="minMax"/>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7943040"/>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3187757477079759"/>
          <c:y val="0.25412870218984818"/>
          <c:w val="0.45772648088248852"/>
          <c:h val="0.69135753864100324"/>
        </c:manualLayout>
      </c:layout>
      <c:doughnutChart>
        <c:varyColors val="1"/>
        <c:ser>
          <c:idx val="0"/>
          <c:order val="0"/>
          <c:spPr>
            <a:solidFill>
              <a:schemeClr val="accent4"/>
            </a:solidFill>
          </c:spPr>
          <c:dPt>
            <c:idx val="0"/>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1-E1AE-4908-B6BB-4E321C9EF721}"/>
              </c:ext>
            </c:extLst>
          </c:dPt>
          <c:dPt>
            <c:idx val="1"/>
            <c:bubble3D val="0"/>
            <c:spPr>
              <a:solidFill>
                <a:schemeClr val="bg1">
                  <a:lumMod val="7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E1AE-4908-B6BB-4E321C9EF721}"/>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Donuts'!$C$5:$D$5</c:f>
              <c:strCache>
                <c:ptCount val="2"/>
                <c:pt idx="0">
                  <c:v>Women</c:v>
                </c:pt>
                <c:pt idx="1">
                  <c:v>Men</c:v>
                </c:pt>
              </c:strCache>
            </c:strRef>
          </c:cat>
          <c:val>
            <c:numRef>
              <c:f>'[Channel profiles Q3 2018.xlsx]Q318 Donuts'!$C$12:$D$12</c:f>
              <c:numCache>
                <c:formatCode>0%</c:formatCode>
                <c:ptCount val="2"/>
                <c:pt idx="0">
                  <c:v>0.626</c:v>
                </c:pt>
                <c:pt idx="1">
                  <c:v>0.374</c:v>
                </c:pt>
              </c:numCache>
            </c:numRef>
          </c:val>
          <c:extLst xmlns:c16r2="http://schemas.microsoft.com/office/drawing/2015/06/chart">
            <c:ext xmlns:c16="http://schemas.microsoft.com/office/drawing/2014/chart" uri="{C3380CC4-5D6E-409C-BE32-E72D297353CC}">
              <c16:uniqueId val="{00000004-E1AE-4908-B6BB-4E321C9EF721}"/>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37931257034519683"/>
          <c:y val="1.8239152160368637E-2"/>
          <c:w val="0.32258155945056988"/>
          <c:h val="0.1474295313800183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020794328819417"/>
          <c:y val="0.22275087363212753"/>
          <c:w val="0.4963279105698446"/>
          <c:h val="0.71272616030979874"/>
        </c:manualLayout>
      </c:layout>
      <c:doughnutChart>
        <c:varyColors val="1"/>
        <c:ser>
          <c:idx val="0"/>
          <c:order val="0"/>
          <c:dPt>
            <c:idx val="0"/>
            <c:bubble3D val="0"/>
            <c:spPr>
              <a:solidFill>
                <a:sysClr val="window" lastClr="FFFFFF">
                  <a:lumMod val="75000"/>
                </a:sysClr>
              </a:solidFill>
              <a:ln w="19050">
                <a:solidFill>
                  <a:schemeClr val="lt1"/>
                </a:solidFill>
              </a:ln>
              <a:effectLst/>
            </c:spPr>
            <c:extLst xmlns:c16r2="http://schemas.microsoft.com/office/drawing/2015/06/chart">
              <c:ext xmlns:c16="http://schemas.microsoft.com/office/drawing/2014/chart" uri="{C3380CC4-5D6E-409C-BE32-E72D297353CC}">
                <c16:uniqueId val="{00000001-B326-4081-912A-1BA6F2F2CBEC}"/>
              </c:ext>
            </c:extLst>
          </c:dPt>
          <c:dPt>
            <c:idx val="1"/>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3-B326-4081-912A-1BA6F2F2CBEC}"/>
              </c:ext>
            </c:extLst>
          </c:dPt>
          <c:dLbls>
            <c:spPr>
              <a:noFill/>
              <a:ln>
                <a:noFill/>
              </a:ln>
              <a:effectLst/>
            </c:spPr>
            <c:txPr>
              <a:bodyPr rot="0" spcFirstLastPara="1" vertOverflow="ellipsis" vert="horz" wrap="square" lIns="38100" tIns="19050" rIns="38100" bIns="19050" anchor="ctr" anchorCtr="1">
                <a:spAutoFit/>
              </a:bodyPr>
              <a:lstStyle/>
              <a:p>
                <a:pP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Donuts'!$E$5:$F$5</c:f>
              <c:strCache>
                <c:ptCount val="2"/>
                <c:pt idx="0">
                  <c:v>ABC1 Adults</c:v>
                </c:pt>
                <c:pt idx="1">
                  <c:v>C2DE Adults</c:v>
                </c:pt>
              </c:strCache>
            </c:strRef>
          </c:cat>
          <c:val>
            <c:numRef>
              <c:f>'[Channel profiles Q3 2018.xlsx]Q318 Donuts'!$E$12:$F$12</c:f>
              <c:numCache>
                <c:formatCode>0%</c:formatCode>
                <c:ptCount val="2"/>
                <c:pt idx="0">
                  <c:v>0.35600000000000004</c:v>
                </c:pt>
                <c:pt idx="1">
                  <c:v>0.64400000000000002</c:v>
                </c:pt>
              </c:numCache>
            </c:numRef>
          </c:val>
          <c:extLst xmlns:c16r2="http://schemas.microsoft.com/office/drawing/2015/06/chart">
            <c:ext xmlns:c16="http://schemas.microsoft.com/office/drawing/2014/chart" uri="{C3380CC4-5D6E-409C-BE32-E72D297353CC}">
              <c16:uniqueId val="{00000004-B326-4081-912A-1BA6F2F2CBEC}"/>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3703135508497683"/>
          <c:y val="3.3223077598571557E-2"/>
          <c:w val="0.59392202126692717"/>
          <c:h val="0.11189259335148161"/>
        </c:manualLayout>
      </c:layout>
      <c:overlay val="0"/>
      <c:spPr>
        <a:noFill/>
        <a:ln>
          <a:noFill/>
        </a:ln>
        <a:effectLst/>
      </c:spPr>
      <c:txPr>
        <a:bodyPr rot="0" spcFirstLastPara="1" vertOverflow="ellipsis" vert="horz" wrap="square" anchor="ctr" anchorCtr="1"/>
        <a:lstStyle/>
        <a:p>
          <a:pPr rtl="0">
            <a:defRPr lang="en-GB"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GB" sz="900" b="0" i="0" u="none" strike="noStrike" kern="1200" baseline="0">
          <a:solidFill>
            <a:schemeClr val="tx1"/>
          </a:solidFill>
          <a:latin typeface="+mn-lt"/>
          <a:ea typeface="+mn-ea"/>
          <a:cs typeface="+mn-c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641850679070869E-2"/>
          <c:y val="5.7899223851993503E-2"/>
          <c:w val="0.9354199891708409"/>
          <c:h val="0.82274092521882136"/>
        </c:manualLayout>
      </c:layout>
      <c:barChart>
        <c:barDir val="col"/>
        <c:grouping val="clustered"/>
        <c:varyColors val="0"/>
        <c:ser>
          <c:idx val="0"/>
          <c:order val="0"/>
          <c:tx>
            <c:strRef>
              <c:f>Sheet1!$B$1</c:f>
              <c:strCache>
                <c:ptCount val="1"/>
                <c:pt idx="0">
                  <c:v>Adults</c:v>
                </c:pt>
              </c:strCache>
            </c:strRef>
          </c:tx>
          <c:spPr>
            <a:solidFill>
              <a:srgbClr val="2CB1AE"/>
            </a:solidFill>
          </c:spPr>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Sheet1!$B$2:$B$11</c:f>
              <c:numCache>
                <c:formatCode>0</c:formatCode>
                <c:ptCount val="10"/>
                <c:pt idx="0">
                  <c:v>34.747999999999998</c:v>
                </c:pt>
                <c:pt idx="1">
                  <c:v>22.337</c:v>
                </c:pt>
                <c:pt idx="2">
                  <c:v>23.510999999999999</c:v>
                </c:pt>
                <c:pt idx="3">
                  <c:v>16.47</c:v>
                </c:pt>
                <c:pt idx="4">
                  <c:v>20.431000000000001</c:v>
                </c:pt>
                <c:pt idx="5">
                  <c:v>15.862</c:v>
                </c:pt>
                <c:pt idx="6">
                  <c:v>14.005000000000001</c:v>
                </c:pt>
                <c:pt idx="7">
                  <c:v>7.6029999999999998</c:v>
                </c:pt>
                <c:pt idx="8">
                  <c:v>6.6109999999999998</c:v>
                </c:pt>
                <c:pt idx="9">
                  <c:v>2.9870000000000001</c:v>
                </c:pt>
              </c:numCache>
            </c:numRef>
          </c:val>
        </c:ser>
        <c:ser>
          <c:idx val="1"/>
          <c:order val="1"/>
          <c:tx>
            <c:strRef>
              <c:f>Sheet1!$C$1</c:f>
              <c:strCache>
                <c:ptCount val="1"/>
                <c:pt idx="0">
                  <c:v>16-34</c:v>
                </c:pt>
              </c:strCache>
            </c:strRef>
          </c:tx>
          <c:spPr>
            <a:solidFill>
              <a:srgbClr val="BFBFBF"/>
            </a:solidFill>
          </c:spPr>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Sheet1!$C$2:$C$11</c:f>
              <c:numCache>
                <c:formatCode>0</c:formatCode>
                <c:ptCount val="10"/>
                <c:pt idx="0">
                  <c:v>27.044</c:v>
                </c:pt>
                <c:pt idx="1">
                  <c:v>11.384</c:v>
                </c:pt>
                <c:pt idx="2">
                  <c:v>8.5559999999999992</c:v>
                </c:pt>
                <c:pt idx="3">
                  <c:v>13.801</c:v>
                </c:pt>
                <c:pt idx="4">
                  <c:v>5.9509999999999996</c:v>
                </c:pt>
                <c:pt idx="5">
                  <c:v>11.512</c:v>
                </c:pt>
                <c:pt idx="6">
                  <c:v>5.5259999999999998</c:v>
                </c:pt>
                <c:pt idx="7">
                  <c:v>3.0550000000000002</c:v>
                </c:pt>
                <c:pt idx="8">
                  <c:v>4.7969999999999997</c:v>
                </c:pt>
                <c:pt idx="9">
                  <c:v>1.69</c:v>
                </c:pt>
              </c:numCache>
            </c:numRef>
          </c:val>
        </c:ser>
        <c:ser>
          <c:idx val="2"/>
          <c:order val="2"/>
          <c:tx>
            <c:strRef>
              <c:f>Sheet1!$D$1</c:f>
              <c:strCache>
                <c:ptCount val="1"/>
                <c:pt idx="0">
                  <c:v>ABC1 Adults</c:v>
                </c:pt>
              </c:strCache>
            </c:strRef>
          </c:tx>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Sheet1!$D$2:$D$11</c:f>
              <c:numCache>
                <c:formatCode>0</c:formatCode>
                <c:ptCount val="10"/>
                <c:pt idx="0">
                  <c:v>31.933</c:v>
                </c:pt>
                <c:pt idx="1">
                  <c:v>18.739999999999998</c:v>
                </c:pt>
                <c:pt idx="2">
                  <c:v>20.521000000000001</c:v>
                </c:pt>
                <c:pt idx="3">
                  <c:v>15.613</c:v>
                </c:pt>
                <c:pt idx="4">
                  <c:v>16.87</c:v>
                </c:pt>
                <c:pt idx="5">
                  <c:v>15.019</c:v>
                </c:pt>
                <c:pt idx="6">
                  <c:v>11.943</c:v>
                </c:pt>
                <c:pt idx="7">
                  <c:v>7.2990000000000004</c:v>
                </c:pt>
                <c:pt idx="8">
                  <c:v>7.0439999999999996</c:v>
                </c:pt>
                <c:pt idx="9">
                  <c:v>2.7189999999999999</c:v>
                </c:pt>
              </c:numCache>
            </c:numRef>
          </c:val>
        </c:ser>
        <c:dLbls>
          <c:showLegendKey val="0"/>
          <c:showVal val="0"/>
          <c:showCatName val="0"/>
          <c:showSerName val="0"/>
          <c:showPercent val="0"/>
          <c:showBubbleSize val="0"/>
        </c:dLbls>
        <c:gapWidth val="150"/>
        <c:axId val="171086208"/>
        <c:axId val="171087744"/>
      </c:barChart>
      <c:catAx>
        <c:axId val="171086208"/>
        <c:scaling>
          <c:orientation val="minMax"/>
        </c:scaling>
        <c:delete val="0"/>
        <c:axPos val="b"/>
        <c:majorTickMark val="out"/>
        <c:minorTickMark val="none"/>
        <c:tickLblPos val="nextTo"/>
        <c:crossAx val="171087744"/>
        <c:crosses val="autoZero"/>
        <c:auto val="1"/>
        <c:lblAlgn val="ctr"/>
        <c:lblOffset val="100"/>
        <c:noMultiLvlLbl val="0"/>
      </c:catAx>
      <c:valAx>
        <c:axId val="171087744"/>
        <c:scaling>
          <c:orientation val="minMax"/>
        </c:scaling>
        <c:delete val="0"/>
        <c:axPos val="l"/>
        <c:numFmt formatCode="0" sourceLinked="0"/>
        <c:majorTickMark val="out"/>
        <c:minorTickMark val="none"/>
        <c:tickLblPos val="nextTo"/>
        <c:crossAx val="171086208"/>
        <c:crosses val="autoZero"/>
        <c:crossBetween val="between"/>
      </c:valAx>
    </c:plotArea>
    <c:legend>
      <c:legendPos val="r"/>
      <c:layout>
        <c:manualLayout>
          <c:xMode val="edge"/>
          <c:yMode val="edge"/>
          <c:x val="0.2187294593326711"/>
          <c:y val="0"/>
          <c:w val="0.528309110289644"/>
          <c:h val="0.14913381186192215"/>
        </c:manualLayout>
      </c:layout>
      <c:overlay val="0"/>
    </c:legend>
    <c:plotVisOnly val="1"/>
    <c:dispBlanksAs val="gap"/>
    <c:showDLblsOverMax val="0"/>
  </c:chart>
  <c:txPr>
    <a:bodyPr/>
    <a:lstStyle/>
    <a:p>
      <a:pPr>
        <a:defRPr sz="1000">
          <a:solidFill>
            <a:srgbClr val="000000"/>
          </a:solidFill>
        </a:defRPr>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704995008911579"/>
          <c:y val="0.25027433145086103"/>
          <c:w val="0.49996833448434969"/>
          <c:h val="0.69236977478197048"/>
        </c:manualLayout>
      </c:layout>
      <c:doughnutChart>
        <c:varyColors val="1"/>
        <c:ser>
          <c:idx val="0"/>
          <c:order val="0"/>
          <c:dPt>
            <c:idx val="0"/>
            <c:bubble3D val="0"/>
            <c:spPr>
              <a:solidFill>
                <a:srgbClr val="FFC000">
                  <a:lumMod val="40000"/>
                  <a:lumOff val="6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1-F0C2-4C88-9CBA-27952183526B}"/>
              </c:ext>
            </c:extLst>
          </c:dPt>
          <c:dPt>
            <c:idx val="1"/>
            <c:bubble3D val="0"/>
            <c:spPr>
              <a:solidFill>
                <a:srgbClr val="FFC000">
                  <a:lumMod val="60000"/>
                  <a:lumOff val="40000"/>
                </a:srgbClr>
              </a:solidFill>
              <a:ln w="19050">
                <a:solidFill>
                  <a:schemeClr val="lt1"/>
                </a:solidFill>
              </a:ln>
              <a:effectLst/>
            </c:spPr>
            <c:extLst xmlns:c16r2="http://schemas.microsoft.com/office/drawing/2015/06/chart">
              <c:ext xmlns:c16="http://schemas.microsoft.com/office/drawing/2014/chart" uri="{C3380CC4-5D6E-409C-BE32-E72D297353CC}">
                <c16:uniqueId val="{00000003-F0C2-4C88-9CBA-27952183526B}"/>
              </c:ext>
            </c:extLst>
          </c:dPt>
          <c:dPt>
            <c:idx val="2"/>
            <c:bubble3D val="0"/>
            <c:spPr>
              <a:solidFill>
                <a:srgbClr val="FFC000"/>
              </a:solidFill>
              <a:ln w="19050">
                <a:solidFill>
                  <a:schemeClr val="lt1"/>
                </a:solidFill>
              </a:ln>
              <a:effectLst/>
            </c:spPr>
            <c:extLst xmlns:c16r2="http://schemas.microsoft.com/office/drawing/2015/06/chart">
              <c:ext xmlns:c16="http://schemas.microsoft.com/office/drawing/2014/chart" uri="{C3380CC4-5D6E-409C-BE32-E72D297353CC}">
                <c16:uniqueId val="{00000005-F0C2-4C88-9CBA-27952183526B}"/>
              </c:ext>
            </c:extLst>
          </c:dPt>
          <c:dLbls>
            <c:spPr>
              <a:noFill/>
              <a:ln>
                <a:noFill/>
              </a:ln>
              <a:effectLst/>
            </c:spPr>
            <c:txPr>
              <a:bodyPr rot="0" spcFirstLastPara="1" vertOverflow="ellipsis" vert="horz" wrap="square" lIns="38100" tIns="19050" rIns="38100" bIns="19050" anchor="ctr" anchorCtr="1">
                <a:spAutoFit/>
              </a:bodyPr>
              <a:lstStyle/>
              <a:p>
                <a:pP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Donuts'!$G$5:$I$5</c:f>
              <c:strCache>
                <c:ptCount val="3"/>
                <c:pt idx="0">
                  <c:v>16-34 Adults</c:v>
                </c:pt>
                <c:pt idx="1">
                  <c:v>35-54 Adults</c:v>
                </c:pt>
                <c:pt idx="2">
                  <c:v>55+ Adults</c:v>
                </c:pt>
              </c:strCache>
            </c:strRef>
          </c:cat>
          <c:val>
            <c:numRef>
              <c:f>'[Channel profiles Q3 2018.xlsx]Q318 Donuts'!$G$12:$I$12</c:f>
              <c:numCache>
                <c:formatCode>0%</c:formatCode>
                <c:ptCount val="3"/>
                <c:pt idx="0">
                  <c:v>7.8E-2</c:v>
                </c:pt>
                <c:pt idx="1">
                  <c:v>0.23199999999999998</c:v>
                </c:pt>
                <c:pt idx="2">
                  <c:v>0.69</c:v>
                </c:pt>
              </c:numCache>
            </c:numRef>
          </c:val>
          <c:extLst xmlns:c16r2="http://schemas.microsoft.com/office/drawing/2015/06/chart">
            <c:ext xmlns:c16="http://schemas.microsoft.com/office/drawing/2014/chart" uri="{C3380CC4-5D6E-409C-BE32-E72D297353CC}">
              <c16:uniqueId val="{00000006-F0C2-4C88-9CBA-27952183526B}"/>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13155004311009511"/>
          <c:y val="3.3223077598571557E-2"/>
          <c:w val="0.80488487325438074"/>
          <c:h val="0.11189259335148161"/>
        </c:manualLayout>
      </c:layout>
      <c:overlay val="0"/>
      <c:spPr>
        <a:noFill/>
        <a:ln>
          <a:noFill/>
        </a:ln>
        <a:effectLst/>
      </c:spPr>
      <c:txPr>
        <a:bodyPr rot="0" spcFirstLastPara="1" vertOverflow="ellipsis" vert="horz" wrap="square" anchor="ctr" anchorCtr="1"/>
        <a:lstStyle/>
        <a:p>
          <a:pPr rtl="0">
            <a:defRPr lang="en-GB"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GB" sz="900" b="0" i="0" u="none" strike="noStrike" kern="1200" baseline="0">
          <a:solidFill>
            <a:schemeClr val="tx1"/>
          </a:solidFill>
          <a:latin typeface="+mn-lt"/>
          <a:ea typeface="+mn-ea"/>
          <a:cs typeface="+mn-cs"/>
        </a:defRPr>
      </a:pPr>
      <a:endParaRPr lang="en-US"/>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Sheet2!$K$7</c:f>
              <c:strCache>
                <c:ptCount val="1"/>
                <c:pt idx="0">
                  <c:v>2017</c:v>
                </c:pt>
              </c:strCache>
            </c:strRef>
          </c:tx>
          <c:spPr>
            <a:ln w="12700" cap="rnd">
              <a:solidFill>
                <a:sysClr val="window" lastClr="FFFFFF">
                  <a:lumMod val="65000"/>
                </a:sysClr>
              </a:solidFill>
              <a:round/>
            </a:ln>
            <a:effectLst/>
          </c:spPr>
          <c:marker>
            <c:symbol val="none"/>
          </c:marker>
          <c:cat>
            <c:strRef>
              <c:f>Sheet2!$J$8:$J$11</c:f>
              <c:strCache>
                <c:ptCount val="4"/>
                <c:pt idx="0">
                  <c:v>Q1</c:v>
                </c:pt>
                <c:pt idx="1">
                  <c:v>Q2</c:v>
                </c:pt>
                <c:pt idx="2">
                  <c:v>Q3</c:v>
                </c:pt>
                <c:pt idx="3">
                  <c:v>Q4</c:v>
                </c:pt>
              </c:strCache>
            </c:strRef>
          </c:cat>
          <c:val>
            <c:numRef>
              <c:f>Sheet2!$K$8:$K$11</c:f>
              <c:numCache>
                <c:formatCode>General</c:formatCode>
                <c:ptCount val="4"/>
                <c:pt idx="0">
                  <c:v>0.61</c:v>
                </c:pt>
                <c:pt idx="1">
                  <c:v>0.61</c:v>
                </c:pt>
                <c:pt idx="2">
                  <c:v>0.68</c:v>
                </c:pt>
                <c:pt idx="3">
                  <c:v>0.66</c:v>
                </c:pt>
              </c:numCache>
            </c:numRef>
          </c:val>
          <c:smooth val="0"/>
          <c:extLst xmlns:c16r2="http://schemas.microsoft.com/office/drawing/2015/06/chart">
            <c:ext xmlns:c16="http://schemas.microsoft.com/office/drawing/2014/chart" uri="{C3380CC4-5D6E-409C-BE32-E72D297353CC}">
              <c16:uniqueId val="{00000000-2DB4-42B6-B76F-6BAD7D628676}"/>
            </c:ext>
          </c:extLst>
        </c:ser>
        <c:ser>
          <c:idx val="1"/>
          <c:order val="1"/>
          <c:tx>
            <c:strRef>
              <c:f>Sheet2!$L$7</c:f>
              <c:strCache>
                <c:ptCount val="1"/>
                <c:pt idx="0">
                  <c:v>2018</c:v>
                </c:pt>
              </c:strCache>
            </c:strRef>
          </c:tx>
          <c:spPr>
            <a:ln w="12700" cap="rnd">
              <a:solidFill>
                <a:srgbClr val="FFC000"/>
              </a:solidFill>
              <a:round/>
            </a:ln>
            <a:effectLst/>
          </c:spPr>
          <c:marker>
            <c:symbol val="none"/>
          </c:marker>
          <c:cat>
            <c:strRef>
              <c:f>Sheet2!$J$8:$J$11</c:f>
              <c:strCache>
                <c:ptCount val="4"/>
                <c:pt idx="0">
                  <c:v>Q1</c:v>
                </c:pt>
                <c:pt idx="1">
                  <c:v>Q2</c:v>
                </c:pt>
                <c:pt idx="2">
                  <c:v>Q3</c:v>
                </c:pt>
                <c:pt idx="3">
                  <c:v>Q4</c:v>
                </c:pt>
              </c:strCache>
            </c:strRef>
          </c:cat>
          <c:val>
            <c:numRef>
              <c:f>Sheet2!$L$8:$L$11</c:f>
              <c:numCache>
                <c:formatCode>General</c:formatCode>
                <c:ptCount val="4"/>
                <c:pt idx="0">
                  <c:v>0.57999999999999996</c:v>
                </c:pt>
                <c:pt idx="1">
                  <c:v>0.63</c:v>
                </c:pt>
                <c:pt idx="2">
                  <c:v>0.61</c:v>
                </c:pt>
              </c:numCache>
            </c:numRef>
          </c:val>
          <c:smooth val="0"/>
          <c:extLst xmlns:c16r2="http://schemas.microsoft.com/office/drawing/2015/06/chart">
            <c:ext xmlns:c16="http://schemas.microsoft.com/office/drawing/2014/chart" uri="{C3380CC4-5D6E-409C-BE32-E72D297353CC}">
              <c16:uniqueId val="{00000001-2DB4-42B6-B76F-6BAD7D628676}"/>
            </c:ext>
          </c:extLst>
        </c:ser>
        <c:dLbls>
          <c:showLegendKey val="0"/>
          <c:showVal val="0"/>
          <c:showCatName val="0"/>
          <c:showSerName val="0"/>
          <c:showPercent val="0"/>
          <c:showBubbleSize val="0"/>
        </c:dLbls>
        <c:marker val="1"/>
        <c:smooth val="0"/>
        <c:axId val="129987712"/>
        <c:axId val="129989248"/>
      </c:lineChart>
      <c:catAx>
        <c:axId val="1299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9989248"/>
        <c:crosses val="autoZero"/>
        <c:auto val="1"/>
        <c:lblAlgn val="ctr"/>
        <c:lblOffset val="100"/>
        <c:noMultiLvlLbl val="0"/>
      </c:catAx>
      <c:valAx>
        <c:axId val="129989248"/>
        <c:scaling>
          <c:orientation val="minMax"/>
          <c:min val="0.2"/>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29987712"/>
        <c:crosses val="autoZero"/>
        <c:crossBetween val="between"/>
        <c:majorUnit val="0.2"/>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854568576655073"/>
          <c:y val="0.29544829371066111"/>
          <c:w val="0.38010251800225053"/>
          <c:h val="0.65264511459851582"/>
        </c:manualLayout>
      </c:layout>
      <c:doughnutChart>
        <c:varyColors val="1"/>
        <c:dLbls>
          <c:showLegendKey val="0"/>
          <c:showVal val="0"/>
          <c:showCatName val="0"/>
          <c:showSerName val="0"/>
          <c:showPercent val="0"/>
          <c:showBubbleSize val="0"/>
          <c:showLeaderLines val="0"/>
        </c:dLbls>
        <c:firstSliceAng val="0"/>
        <c:holeSize val="45"/>
      </c:doughnutChart>
      <c:spPr>
        <a:noFill/>
        <a:ln>
          <a:noFill/>
        </a:ln>
        <a:effectLst/>
      </c:spPr>
    </c:plotArea>
    <c:legend>
      <c:legendPos val="b"/>
      <c:layout>
        <c:manualLayout>
          <c:xMode val="edge"/>
          <c:yMode val="edge"/>
          <c:x val="0.40952302300167859"/>
          <c:y val="0.12564885176773605"/>
          <c:w val="0.1412067357626359"/>
          <c:h val="0.1502403240791322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1141432079266801"/>
          <c:y val="0.22757618839311758"/>
          <c:w val="0.45772648088248852"/>
          <c:h val="0.69135753864100324"/>
        </c:manualLayout>
      </c:layout>
      <c:doughnutChart>
        <c:varyColors val="1"/>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41737989565201022"/>
          <c:y val="8.581510644502767E-2"/>
          <c:w val="0.21905313023241685"/>
          <c:h val="0.2019325987443119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794213568841953"/>
          <c:y val="0.17889857892130651"/>
          <c:w val="0.45772648088248852"/>
          <c:h val="0.69135753864100324"/>
        </c:manualLayout>
      </c:layout>
      <c:doughnut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FEBF-4751-B617-209FC3B075E6}"/>
              </c:ext>
            </c:extLst>
          </c:dPt>
          <c:dPt>
            <c:idx val="1"/>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3-FEBF-4751-B617-209FC3B075E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Donuts'!$C$5:$D$5</c:f>
              <c:strCache>
                <c:ptCount val="2"/>
                <c:pt idx="0">
                  <c:v>Women</c:v>
                </c:pt>
                <c:pt idx="1">
                  <c:v>Men</c:v>
                </c:pt>
              </c:strCache>
            </c:strRef>
          </c:cat>
          <c:val>
            <c:numRef>
              <c:f>'[Channel profiles Q3 2018.xlsx]Q318 Donuts'!$C$10:$D$10</c:f>
              <c:numCache>
                <c:formatCode>0%</c:formatCode>
                <c:ptCount val="2"/>
                <c:pt idx="0">
                  <c:v>0.67900000000000005</c:v>
                </c:pt>
                <c:pt idx="1">
                  <c:v>0.32100000000000001</c:v>
                </c:pt>
              </c:numCache>
            </c:numRef>
          </c:val>
          <c:extLst xmlns:c16r2="http://schemas.microsoft.com/office/drawing/2015/06/chart">
            <c:ext xmlns:c16="http://schemas.microsoft.com/office/drawing/2014/chart" uri="{C3380CC4-5D6E-409C-BE32-E72D297353CC}">
              <c16:uniqueId val="{00000004-FEBF-4751-B617-209FC3B075E6}"/>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0825606420825574"/>
          <c:y val="0"/>
          <c:w val="0.50262260020909799"/>
          <c:h val="0.12264096208027024"/>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979224868456815"/>
          <c:y val="0.20060731876093948"/>
          <c:w val="0.45772648088248852"/>
          <c:h val="0.69135753864100324"/>
        </c:manualLayout>
      </c:layout>
      <c:doughnutChart>
        <c:varyColors val="1"/>
        <c:ser>
          <c:idx val="0"/>
          <c:order val="0"/>
          <c:spPr>
            <a:solidFill>
              <a:srgbClr val="5B9BD5"/>
            </a:solidFill>
          </c:spPr>
          <c:dPt>
            <c:idx val="0"/>
            <c:bubble3D val="0"/>
            <c:spPr>
              <a:solidFill>
                <a:srgbClr val="5B9BD5"/>
              </a:solidFill>
              <a:ln w="19050">
                <a:solidFill>
                  <a:schemeClr val="lt1"/>
                </a:solidFill>
              </a:ln>
              <a:effectLst/>
            </c:spPr>
            <c:extLst xmlns:c16r2="http://schemas.microsoft.com/office/drawing/2015/06/chart">
              <c:ext xmlns:c16="http://schemas.microsoft.com/office/drawing/2014/chart" uri="{C3380CC4-5D6E-409C-BE32-E72D297353CC}">
                <c16:uniqueId val="{00000001-32EF-4C8D-8B55-6A297F72CA46}"/>
              </c:ext>
            </c:extLst>
          </c:dPt>
          <c:dPt>
            <c:idx val="1"/>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3-32EF-4C8D-8B55-6A297F72CA4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Donuts'!$E$5:$F$5</c:f>
              <c:strCache>
                <c:ptCount val="2"/>
                <c:pt idx="0">
                  <c:v>ABC1 Adults</c:v>
                </c:pt>
                <c:pt idx="1">
                  <c:v>C2DE Adults</c:v>
                </c:pt>
              </c:strCache>
            </c:strRef>
          </c:cat>
          <c:val>
            <c:numRef>
              <c:f>'[Channel profiles Q3 2018.xlsx]Q318 Donuts'!$E$10:$F$10</c:f>
              <c:numCache>
                <c:formatCode>0%</c:formatCode>
                <c:ptCount val="2"/>
                <c:pt idx="0">
                  <c:v>0.40700000000000003</c:v>
                </c:pt>
                <c:pt idx="1">
                  <c:v>0.59299999999999997</c:v>
                </c:pt>
              </c:numCache>
            </c:numRef>
          </c:val>
          <c:extLst xmlns:c16r2="http://schemas.microsoft.com/office/drawing/2015/06/chart">
            <c:ext xmlns:c16="http://schemas.microsoft.com/office/drawing/2014/chart" uri="{C3380CC4-5D6E-409C-BE32-E72D297353CC}">
              <c16:uniqueId val="{00000004-32EF-4C8D-8B55-6A297F72CA46}"/>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3253750672284527"/>
          <c:y val="0"/>
          <c:w val="0.45406014828324931"/>
          <c:h val="0.15792434893047136"/>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355777494301214"/>
          <c:y val="0.22770252539836427"/>
          <c:w val="0.45772648088248852"/>
          <c:h val="0.69135753864100324"/>
        </c:manualLayout>
      </c:layout>
      <c:doughnut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C751-4394-8834-34220A1EFB10}"/>
              </c:ext>
            </c:extLst>
          </c:dPt>
          <c:dPt>
            <c:idx val="1"/>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3-C751-4394-8834-34220A1EFB10}"/>
              </c:ext>
            </c:extLst>
          </c:dPt>
          <c:dPt>
            <c:idx val="2"/>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5-C751-4394-8834-34220A1EFB10}"/>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'[Channel profiles Q3 2018.xlsx]Q318 Donuts'!$G$5:$I$5</c:f>
              <c:strCache>
                <c:ptCount val="3"/>
                <c:pt idx="0">
                  <c:v>16-34 Adults</c:v>
                </c:pt>
                <c:pt idx="1">
                  <c:v>35-54 Adults</c:v>
                </c:pt>
                <c:pt idx="2">
                  <c:v>55+ Adults</c:v>
                </c:pt>
              </c:strCache>
            </c:strRef>
          </c:cat>
          <c:val>
            <c:numRef>
              <c:f>'[Channel profiles Q3 2018.xlsx]Q318 Donuts'!$G$10:$I$10</c:f>
              <c:numCache>
                <c:formatCode>0%</c:formatCode>
                <c:ptCount val="3"/>
                <c:pt idx="0">
                  <c:v>0.17100000000000001</c:v>
                </c:pt>
                <c:pt idx="1">
                  <c:v>0.36899999999999999</c:v>
                </c:pt>
                <c:pt idx="2">
                  <c:v>0.46</c:v>
                </c:pt>
              </c:numCache>
            </c:numRef>
          </c:val>
          <c:extLst xmlns:c16r2="http://schemas.microsoft.com/office/drawing/2015/06/chart">
            <c:ext xmlns:c16="http://schemas.microsoft.com/office/drawing/2014/chart" uri="{C3380CC4-5D6E-409C-BE32-E72D297353CC}">
              <c16:uniqueId val="{00000006-C751-4394-8834-34220A1EFB1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4697830180132752"/>
          <c:y val="0"/>
          <c:w val="0.62517843107969484"/>
          <c:h val="0.1773570549425936"/>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Sheet2!$E$7</c:f>
              <c:strCache>
                <c:ptCount val="1"/>
                <c:pt idx="0">
                  <c:v>2017</c:v>
                </c:pt>
              </c:strCache>
            </c:strRef>
          </c:tx>
          <c:spPr>
            <a:ln w="12700" cap="rnd">
              <a:solidFill>
                <a:schemeClr val="bg1">
                  <a:lumMod val="65000"/>
                </a:schemeClr>
              </a:solidFill>
              <a:round/>
            </a:ln>
            <a:effectLst/>
          </c:spPr>
          <c:marker>
            <c:symbol val="none"/>
          </c:marker>
          <c:cat>
            <c:strRef>
              <c:f>Sheet2!$D$8:$D$11</c:f>
              <c:strCache>
                <c:ptCount val="4"/>
                <c:pt idx="0">
                  <c:v>Q1</c:v>
                </c:pt>
                <c:pt idx="1">
                  <c:v>Q2</c:v>
                </c:pt>
                <c:pt idx="2">
                  <c:v>Q3</c:v>
                </c:pt>
                <c:pt idx="3">
                  <c:v>Q4</c:v>
                </c:pt>
              </c:strCache>
            </c:strRef>
          </c:cat>
          <c:val>
            <c:numRef>
              <c:f>Sheet2!$E$8:$E$11</c:f>
              <c:numCache>
                <c:formatCode>General</c:formatCode>
                <c:ptCount val="4"/>
                <c:pt idx="0">
                  <c:v>0.41</c:v>
                </c:pt>
                <c:pt idx="1">
                  <c:v>0.4</c:v>
                </c:pt>
                <c:pt idx="2">
                  <c:v>0.45</c:v>
                </c:pt>
                <c:pt idx="3">
                  <c:v>0.39</c:v>
                </c:pt>
              </c:numCache>
            </c:numRef>
          </c:val>
          <c:smooth val="0"/>
          <c:extLst xmlns:c16r2="http://schemas.microsoft.com/office/drawing/2015/06/chart">
            <c:ext xmlns:c16="http://schemas.microsoft.com/office/drawing/2014/chart" uri="{C3380CC4-5D6E-409C-BE32-E72D297353CC}">
              <c16:uniqueId val="{00000000-38D3-4031-8986-ED4E4F7176A4}"/>
            </c:ext>
          </c:extLst>
        </c:ser>
        <c:ser>
          <c:idx val="1"/>
          <c:order val="1"/>
          <c:tx>
            <c:strRef>
              <c:f>Sheet2!$F$7</c:f>
              <c:strCache>
                <c:ptCount val="1"/>
                <c:pt idx="0">
                  <c:v>2018</c:v>
                </c:pt>
              </c:strCache>
            </c:strRef>
          </c:tx>
          <c:spPr>
            <a:ln w="12700" cap="rnd">
              <a:solidFill>
                <a:srgbClr val="3D93B4"/>
              </a:solidFill>
              <a:round/>
            </a:ln>
            <a:effectLst/>
          </c:spPr>
          <c:marker>
            <c:symbol val="none"/>
          </c:marker>
          <c:cat>
            <c:strRef>
              <c:f>Sheet2!$D$8:$D$11</c:f>
              <c:strCache>
                <c:ptCount val="4"/>
                <c:pt idx="0">
                  <c:v>Q1</c:v>
                </c:pt>
                <c:pt idx="1">
                  <c:v>Q2</c:v>
                </c:pt>
                <c:pt idx="2">
                  <c:v>Q3</c:v>
                </c:pt>
                <c:pt idx="3">
                  <c:v>Q4</c:v>
                </c:pt>
              </c:strCache>
            </c:strRef>
          </c:cat>
          <c:val>
            <c:numRef>
              <c:f>Sheet2!$F$8:$F$11</c:f>
              <c:numCache>
                <c:formatCode>General</c:formatCode>
                <c:ptCount val="4"/>
                <c:pt idx="0">
                  <c:v>0.4</c:v>
                </c:pt>
                <c:pt idx="1">
                  <c:v>0.45</c:v>
                </c:pt>
                <c:pt idx="2">
                  <c:v>0.42</c:v>
                </c:pt>
              </c:numCache>
            </c:numRef>
          </c:val>
          <c:smooth val="0"/>
          <c:extLst xmlns:c16r2="http://schemas.microsoft.com/office/drawing/2015/06/chart">
            <c:ext xmlns:c16="http://schemas.microsoft.com/office/drawing/2014/chart" uri="{C3380CC4-5D6E-409C-BE32-E72D297353CC}">
              <c16:uniqueId val="{00000001-38D3-4031-8986-ED4E4F7176A4}"/>
            </c:ext>
          </c:extLst>
        </c:ser>
        <c:dLbls>
          <c:showLegendKey val="0"/>
          <c:showVal val="0"/>
          <c:showCatName val="0"/>
          <c:showSerName val="0"/>
          <c:showPercent val="0"/>
          <c:showBubbleSize val="0"/>
        </c:dLbls>
        <c:marker val="1"/>
        <c:smooth val="0"/>
        <c:axId val="48302720"/>
        <c:axId val="48308608"/>
      </c:lineChart>
      <c:catAx>
        <c:axId val="4830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8308608"/>
        <c:crosses val="autoZero"/>
        <c:auto val="1"/>
        <c:lblAlgn val="ctr"/>
        <c:lblOffset val="100"/>
        <c:noMultiLvlLbl val="0"/>
      </c:catAx>
      <c:valAx>
        <c:axId val="48308608"/>
        <c:scaling>
          <c:orientation val="minMax"/>
          <c:max val="0.5"/>
          <c:min val="0.3000000000000000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483027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050229284722702"/>
          <c:y val="0.24058201465295409"/>
          <c:w val="0.45772648088248852"/>
          <c:h val="0.69135753864100324"/>
        </c:manualLayout>
      </c:layout>
      <c:doughnutChart>
        <c:varyColors val="1"/>
        <c:ser>
          <c:idx val="0"/>
          <c:order val="0"/>
          <c:dPt>
            <c:idx val="0"/>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4AD7-4600-8D67-4D4A32FA0F04}"/>
              </c:ext>
            </c:extLst>
          </c:dPt>
          <c:dPt>
            <c:idx val="1"/>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4AD7-4600-8D67-4D4A32FA0F04}"/>
              </c:ext>
            </c:extLst>
          </c:dPt>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Donuts'!$C$14:$D$14</c:f>
              <c:numCache>
                <c:formatCode>0%</c:formatCode>
                <c:ptCount val="2"/>
                <c:pt idx="0">
                  <c:v>0.35100000000000003</c:v>
                </c:pt>
                <c:pt idx="1">
                  <c:v>0.64900000000000002</c:v>
                </c:pt>
              </c:numCache>
            </c:numRef>
          </c:val>
          <c:extLst xmlns:c16r2="http://schemas.microsoft.com/office/drawing/2015/06/chart">
            <c:ext xmlns:c16="http://schemas.microsoft.com/office/drawing/2014/chart" uri="{C3380CC4-5D6E-409C-BE32-E72D297353CC}">
              <c16:uniqueId val="{00000004-4AD7-4600-8D67-4D4A32FA0F04}"/>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2753023941193873"/>
          <c:y val="0"/>
          <c:w val="0.61439807070844987"/>
          <c:h val="0.2111524311878239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chemeClr val="accent6">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DF05-4A41-999C-7F35018C2B94}"/>
              </c:ext>
            </c:extLst>
          </c:dPt>
          <c:dPt>
            <c:idx val="1"/>
            <c:bubble3D val="0"/>
            <c:spPr>
              <a:solidFill>
                <a:schemeClr val="accent6">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DF05-4A41-999C-7F35018C2B94}"/>
              </c:ext>
            </c:extLst>
          </c:dPt>
          <c:dLbls>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Donuts'!$E$14:$F$14</c:f>
              <c:numCache>
                <c:formatCode>0%</c:formatCode>
                <c:ptCount val="2"/>
                <c:pt idx="0">
                  <c:v>0.38</c:v>
                </c:pt>
                <c:pt idx="1">
                  <c:v>0.62</c:v>
                </c:pt>
              </c:numCache>
            </c:numRef>
          </c:val>
          <c:extLst xmlns:c16r2="http://schemas.microsoft.com/office/drawing/2015/06/chart">
            <c:ext xmlns:c16="http://schemas.microsoft.com/office/drawing/2014/chart" uri="{C3380CC4-5D6E-409C-BE32-E72D297353CC}">
              <c16:uniqueId val="{00000004-DF05-4A41-999C-7F35018C2B94}"/>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30394750736954818"/>
          <c:y val="0"/>
          <c:w val="0.51124014698984344"/>
          <c:h val="0.2110876283065534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0641850679070869E-2"/>
          <c:y val="5.7899223851993503E-2"/>
          <c:w val="0.9354199891708409"/>
          <c:h val="0.82274092521882136"/>
        </c:manualLayout>
      </c:layout>
      <c:barChart>
        <c:barDir val="col"/>
        <c:grouping val="clustered"/>
        <c:varyColors val="0"/>
        <c:ser>
          <c:idx val="0"/>
          <c:order val="0"/>
          <c:tx>
            <c:strRef>
              <c:f>Sheet1!$B$1</c:f>
              <c:strCache>
                <c:ptCount val="1"/>
                <c:pt idx="0">
                  <c:v>Housewives</c:v>
                </c:pt>
              </c:strCache>
            </c:strRef>
          </c:tx>
          <c:spPr>
            <a:solidFill>
              <a:srgbClr val="2CB1AE"/>
            </a:solidFill>
          </c:spPr>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Sheet1!$B$2:$B$11</c:f>
              <c:numCache>
                <c:formatCode>0</c:formatCode>
                <c:ptCount val="10"/>
                <c:pt idx="0">
                  <c:v>35.758000000000003</c:v>
                </c:pt>
                <c:pt idx="1">
                  <c:v>26.053000000000001</c:v>
                </c:pt>
                <c:pt idx="2">
                  <c:v>26.157</c:v>
                </c:pt>
                <c:pt idx="3">
                  <c:v>17.113</c:v>
                </c:pt>
                <c:pt idx="4">
                  <c:v>24.03</c:v>
                </c:pt>
                <c:pt idx="5">
                  <c:v>15.443</c:v>
                </c:pt>
                <c:pt idx="6">
                  <c:v>16.38</c:v>
                </c:pt>
                <c:pt idx="7">
                  <c:v>8.5079999999999991</c:v>
                </c:pt>
                <c:pt idx="8">
                  <c:v>6.6829999999999998</c:v>
                </c:pt>
                <c:pt idx="9">
                  <c:v>2.7370000000000001</c:v>
                </c:pt>
              </c:numCache>
            </c:numRef>
          </c:val>
        </c:ser>
        <c:ser>
          <c:idx val="1"/>
          <c:order val="1"/>
          <c:tx>
            <c:strRef>
              <c:f>Sheet1!$C$1</c:f>
              <c:strCache>
                <c:ptCount val="1"/>
                <c:pt idx="0">
                  <c:v>Housewives with children</c:v>
                </c:pt>
              </c:strCache>
            </c:strRef>
          </c:tx>
          <c:spPr>
            <a:solidFill>
              <a:srgbClr val="BFBFBF"/>
            </a:solidFill>
          </c:spPr>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Sheet1!$C$2:$C$11</c:f>
              <c:numCache>
                <c:formatCode>0</c:formatCode>
                <c:ptCount val="10"/>
                <c:pt idx="0">
                  <c:v>32.069000000000003</c:v>
                </c:pt>
                <c:pt idx="1">
                  <c:v>18.096</c:v>
                </c:pt>
                <c:pt idx="2">
                  <c:v>13.24</c:v>
                </c:pt>
                <c:pt idx="3">
                  <c:v>21.358000000000001</c:v>
                </c:pt>
                <c:pt idx="4">
                  <c:v>9.6539999999999999</c:v>
                </c:pt>
                <c:pt idx="5">
                  <c:v>16.617999999999999</c:v>
                </c:pt>
                <c:pt idx="6">
                  <c:v>9.4329999999999998</c:v>
                </c:pt>
                <c:pt idx="7">
                  <c:v>4.742</c:v>
                </c:pt>
                <c:pt idx="8">
                  <c:v>7.2039999999999997</c:v>
                </c:pt>
                <c:pt idx="9">
                  <c:v>3.0920000000000001</c:v>
                </c:pt>
              </c:numCache>
            </c:numRef>
          </c:val>
        </c:ser>
        <c:ser>
          <c:idx val="2"/>
          <c:order val="2"/>
          <c:tx>
            <c:strRef>
              <c:f>Sheet1!$D$1</c:f>
              <c:strCache>
                <c:ptCount val="1"/>
                <c:pt idx="0">
                  <c:v>Over 50s</c:v>
                </c:pt>
              </c:strCache>
            </c:strRef>
          </c:tx>
          <c:invertIfNegative val="0"/>
          <c:dLbls>
            <c:showLegendKey val="0"/>
            <c:showVal val="1"/>
            <c:showCatName val="0"/>
            <c:showSerName val="0"/>
            <c:showPercent val="0"/>
            <c:showBubbleSize val="0"/>
            <c:showLeaderLines val="0"/>
          </c:dLbls>
          <c:cat>
            <c:strRef>
              <c:f>Sheet1!$A$2:$A$11</c:f>
              <c:strCache>
                <c:ptCount val="10"/>
                <c:pt idx="0">
                  <c:v>Dave</c:v>
                </c:pt>
                <c:pt idx="1">
                  <c:v>Really</c:v>
                </c:pt>
                <c:pt idx="2">
                  <c:v>Yesterday</c:v>
                </c:pt>
                <c:pt idx="3">
                  <c:v>W</c:v>
                </c:pt>
                <c:pt idx="4">
                  <c:v>Drama</c:v>
                </c:pt>
                <c:pt idx="5">
                  <c:v>Gold</c:v>
                </c:pt>
                <c:pt idx="6">
                  <c:v>Home</c:v>
                </c:pt>
                <c:pt idx="7">
                  <c:v>Alibi</c:v>
                </c:pt>
                <c:pt idx="8">
                  <c:v>Good Food</c:v>
                </c:pt>
                <c:pt idx="9">
                  <c:v>Eden</c:v>
                </c:pt>
              </c:strCache>
            </c:strRef>
          </c:cat>
          <c:val>
            <c:numRef>
              <c:f>Sheet1!$D$2:$D$11</c:f>
              <c:numCache>
                <c:formatCode>0</c:formatCode>
                <c:ptCount val="10"/>
                <c:pt idx="0">
                  <c:v>38.206000000000003</c:v>
                </c:pt>
                <c:pt idx="1">
                  <c:v>30.713999999999999</c:v>
                </c:pt>
                <c:pt idx="2">
                  <c:v>35</c:v>
                </c:pt>
                <c:pt idx="3">
                  <c:v>15.992000000000001</c:v>
                </c:pt>
                <c:pt idx="4">
                  <c:v>33</c:v>
                </c:pt>
                <c:pt idx="5">
                  <c:v>16.797999999999998</c:v>
                </c:pt>
                <c:pt idx="6">
                  <c:v>21.009</c:v>
                </c:pt>
                <c:pt idx="7">
                  <c:v>11.035</c:v>
                </c:pt>
                <c:pt idx="8">
                  <c:v>7.0039999999999996</c:v>
                </c:pt>
                <c:pt idx="9">
                  <c:v>3.4009999999999998</c:v>
                </c:pt>
              </c:numCache>
            </c:numRef>
          </c:val>
        </c:ser>
        <c:dLbls>
          <c:showLegendKey val="0"/>
          <c:showVal val="0"/>
          <c:showCatName val="0"/>
          <c:showSerName val="0"/>
          <c:showPercent val="0"/>
          <c:showBubbleSize val="0"/>
        </c:dLbls>
        <c:gapWidth val="150"/>
        <c:axId val="171218432"/>
        <c:axId val="171219968"/>
      </c:barChart>
      <c:catAx>
        <c:axId val="171218432"/>
        <c:scaling>
          <c:orientation val="minMax"/>
        </c:scaling>
        <c:delete val="0"/>
        <c:axPos val="b"/>
        <c:numFmt formatCode="General" sourceLinked="1"/>
        <c:majorTickMark val="out"/>
        <c:minorTickMark val="none"/>
        <c:tickLblPos val="nextTo"/>
        <c:crossAx val="171219968"/>
        <c:crosses val="autoZero"/>
        <c:auto val="1"/>
        <c:lblAlgn val="ctr"/>
        <c:lblOffset val="100"/>
        <c:noMultiLvlLbl val="0"/>
      </c:catAx>
      <c:valAx>
        <c:axId val="171219968"/>
        <c:scaling>
          <c:orientation val="minMax"/>
        </c:scaling>
        <c:delete val="0"/>
        <c:axPos val="l"/>
        <c:numFmt formatCode="0" sourceLinked="1"/>
        <c:majorTickMark val="out"/>
        <c:minorTickMark val="none"/>
        <c:tickLblPos val="nextTo"/>
        <c:crossAx val="171218432"/>
        <c:crosses val="autoZero"/>
        <c:crossBetween val="between"/>
      </c:valAx>
    </c:plotArea>
    <c:legend>
      <c:legendPos val="r"/>
      <c:layout>
        <c:manualLayout>
          <c:xMode val="edge"/>
          <c:yMode val="edge"/>
          <c:x val="0.2187294593326711"/>
          <c:y val="0"/>
          <c:w val="0.528309110289644"/>
          <c:h val="0.14913381186192215"/>
        </c:manualLayout>
      </c:layout>
      <c:overlay val="0"/>
    </c:legend>
    <c:plotVisOnly val="1"/>
    <c:dispBlanksAs val="gap"/>
    <c:showDLblsOverMax val="0"/>
  </c:chart>
  <c:txPr>
    <a:bodyPr/>
    <a:lstStyle/>
    <a:p>
      <a:pPr>
        <a:defRPr sz="1000">
          <a:solidFill>
            <a:srgbClr val="000000"/>
          </a:solidFill>
        </a:defRPr>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35222598089315615"/>
          <c:y val="0.26953435016427141"/>
          <c:w val="0.45772648088248852"/>
          <c:h val="0.69135753864100324"/>
        </c:manualLayout>
      </c:layout>
      <c:doughnutChart>
        <c:varyColors val="1"/>
        <c:ser>
          <c:idx val="0"/>
          <c:order val="0"/>
          <c:dPt>
            <c:idx val="0"/>
            <c:bubble3D val="0"/>
            <c:spPr>
              <a:solidFill>
                <a:schemeClr val="accent6">
                  <a:shade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9612-4CBD-9B78-2CA105B97244}"/>
              </c:ext>
            </c:extLst>
          </c:dPt>
          <c:dPt>
            <c:idx val="1"/>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3-9612-4CBD-9B78-2CA105B97244}"/>
              </c:ext>
            </c:extLst>
          </c:dPt>
          <c:dPt>
            <c:idx val="2"/>
            <c:bubble3D val="0"/>
            <c:spPr>
              <a:solidFill>
                <a:schemeClr val="accent6">
                  <a:tint val="65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5-9612-4CBD-9B78-2CA105B97244}"/>
              </c:ext>
            </c:extLst>
          </c:dPt>
          <c:dLbls>
            <c:dLbl>
              <c:idx val="0"/>
              <c:layout>
                <c:manualLayout>
                  <c:x val="1.3505762813282297E-2"/>
                  <c:y val="-2.176284779144219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612-4CBD-9B78-2CA105B97244}"/>
                </c:ext>
              </c:extLst>
            </c:dLbl>
            <c:spPr>
              <a:noFill/>
              <a:ln>
                <a:noFill/>
              </a:ln>
              <a:effectLst/>
            </c:spPr>
            <c:txPr>
              <a:bodyPr rot="0" spcFirstLastPara="1" vertOverflow="ellipsis" vert="horz" wrap="square" lIns="38100" tIns="19050" rIns="38100" bIns="19050" anchor="ctr" anchorCtr="1">
                <a:spAutoFit/>
              </a:bodyPr>
              <a:lstStyle/>
              <a:p>
                <a:pPr>
                  <a:defRPr sz="85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Donuts'!$G$14:$I$14</c:f>
              <c:numCache>
                <c:formatCode>0%</c:formatCode>
                <c:ptCount val="3"/>
                <c:pt idx="0">
                  <c:v>5.7000000000000002E-2</c:v>
                </c:pt>
                <c:pt idx="1">
                  <c:v>0.222</c:v>
                </c:pt>
                <c:pt idx="2">
                  <c:v>0.72099999999999997</c:v>
                </c:pt>
              </c:numCache>
            </c:numRef>
          </c:val>
          <c:extLst xmlns:c16r2="http://schemas.microsoft.com/office/drawing/2015/06/chart">
            <c:ext xmlns:c16="http://schemas.microsoft.com/office/drawing/2014/chart" uri="{C3380CC4-5D6E-409C-BE32-E72D297353CC}">
              <c16:uniqueId val="{00000006-9612-4CBD-9B78-2CA105B97244}"/>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415562290629296"/>
          <c:y val="0.10258865620609965"/>
          <c:w val="0.77875732270705011"/>
          <c:h val="0.55339713853287209"/>
        </c:manualLayout>
      </c:layout>
      <c:lineChart>
        <c:grouping val="standard"/>
        <c:varyColors val="0"/>
        <c:ser>
          <c:idx val="0"/>
          <c:order val="0"/>
          <c:tx>
            <c:strRef>
              <c:f>Sheet1!$B$1</c:f>
              <c:strCache>
                <c:ptCount val="1"/>
                <c:pt idx="0">
                  <c:v>2017</c:v>
                </c:pt>
              </c:strCache>
            </c:strRef>
          </c:tx>
          <c:spPr>
            <a:ln w="28575" cap="rnd">
              <a:solidFill>
                <a:schemeClr val="bg1">
                  <a:lumMod val="75000"/>
                </a:schemeClr>
              </a:solidFill>
              <a:round/>
            </a:ln>
            <a:effectLst/>
          </c:spPr>
          <c:marker>
            <c:symbol val="circle"/>
            <c:size val="4"/>
            <c:spPr>
              <a:solidFill>
                <a:schemeClr val="bg1">
                  <a:lumMod val="75000"/>
                </a:schemeClr>
              </a:solidFill>
              <a:ln w="9525">
                <a:noFill/>
              </a:ln>
              <a:effectLst/>
            </c:spPr>
          </c:marker>
          <c:cat>
            <c:strRef>
              <c:f>Sheet1!$A$2:$A$5</c:f>
              <c:strCache>
                <c:ptCount val="4"/>
                <c:pt idx="0">
                  <c:v>Q1</c:v>
                </c:pt>
                <c:pt idx="1">
                  <c:v>Q2</c:v>
                </c:pt>
                <c:pt idx="2">
                  <c:v>Q3</c:v>
                </c:pt>
                <c:pt idx="3">
                  <c:v>Q4</c:v>
                </c:pt>
              </c:strCache>
            </c:strRef>
          </c:cat>
          <c:val>
            <c:numRef>
              <c:f>Sheet1!$B$2:$B$5</c:f>
              <c:numCache>
                <c:formatCode>0.00</c:formatCode>
                <c:ptCount val="4"/>
                <c:pt idx="0">
                  <c:v>0.69099999999999995</c:v>
                </c:pt>
                <c:pt idx="1">
                  <c:v>0.63300000000000001</c:v>
                </c:pt>
                <c:pt idx="2">
                  <c:v>0.66</c:v>
                </c:pt>
                <c:pt idx="3">
                  <c:v>0.64100000000000001</c:v>
                </c:pt>
              </c:numCache>
            </c:numRef>
          </c:val>
          <c:smooth val="0"/>
          <c:extLst xmlns:c16r2="http://schemas.microsoft.com/office/drawing/2015/06/chart">
            <c:ext xmlns:c16="http://schemas.microsoft.com/office/drawing/2014/chart" uri="{C3380CC4-5D6E-409C-BE32-E72D297353CC}">
              <c16:uniqueId val="{00000000-B138-42A2-B6D8-F7AF1EAAE075}"/>
            </c:ext>
          </c:extLst>
        </c:ser>
        <c:ser>
          <c:idx val="1"/>
          <c:order val="1"/>
          <c:tx>
            <c:strRef>
              <c:f>Sheet1!$C$1</c:f>
              <c:strCache>
                <c:ptCount val="1"/>
                <c:pt idx="0">
                  <c:v>2018</c:v>
                </c:pt>
              </c:strCache>
            </c:strRef>
          </c:tx>
          <c:spPr>
            <a:ln w="22225" cap="rnd">
              <a:solidFill>
                <a:schemeClr val="accent4"/>
              </a:solidFill>
              <a:round/>
            </a:ln>
            <a:effectLst/>
          </c:spPr>
          <c:marker>
            <c:symbol val="circle"/>
            <c:size val="4"/>
            <c:spPr>
              <a:solidFill>
                <a:schemeClr val="accent4"/>
              </a:solidFill>
              <a:ln w="3175">
                <a:noFill/>
              </a:ln>
              <a:effectLst/>
            </c:spPr>
          </c:marker>
          <c:cat>
            <c:strRef>
              <c:f>Sheet1!$A$2:$A$5</c:f>
              <c:strCache>
                <c:ptCount val="4"/>
                <c:pt idx="0">
                  <c:v>Q1</c:v>
                </c:pt>
                <c:pt idx="1">
                  <c:v>Q2</c:v>
                </c:pt>
                <c:pt idx="2">
                  <c:v>Q3</c:v>
                </c:pt>
                <c:pt idx="3">
                  <c:v>Q4</c:v>
                </c:pt>
              </c:strCache>
            </c:strRef>
          </c:cat>
          <c:val>
            <c:numRef>
              <c:f>Sheet1!$C$2:$C$5</c:f>
              <c:numCache>
                <c:formatCode>0.00</c:formatCode>
                <c:ptCount val="4"/>
                <c:pt idx="0">
                  <c:v>0.68300000000000005</c:v>
                </c:pt>
                <c:pt idx="1">
                  <c:v>0.73499999999999999</c:v>
                </c:pt>
                <c:pt idx="2">
                  <c:v>0.73</c:v>
                </c:pt>
              </c:numCache>
            </c:numRef>
          </c:val>
          <c:smooth val="0"/>
          <c:extLst xmlns:c16r2="http://schemas.microsoft.com/office/drawing/2015/06/chart">
            <c:ext xmlns:c16="http://schemas.microsoft.com/office/drawing/2014/chart" uri="{C3380CC4-5D6E-409C-BE32-E72D297353CC}">
              <c16:uniqueId val="{00000001-B138-42A2-B6D8-F7AF1EAAE075}"/>
            </c:ext>
          </c:extLst>
        </c:ser>
        <c:dLbls>
          <c:showLegendKey val="0"/>
          <c:showVal val="0"/>
          <c:showCatName val="0"/>
          <c:showSerName val="0"/>
          <c:showPercent val="0"/>
          <c:showBubbleSize val="0"/>
        </c:dLbls>
        <c:marker val="1"/>
        <c:smooth val="0"/>
        <c:axId val="99153024"/>
        <c:axId val="99154944"/>
      </c:lineChart>
      <c:catAx>
        <c:axId val="9915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99154944"/>
        <c:crosses val="autoZero"/>
        <c:auto val="1"/>
        <c:lblAlgn val="ctr"/>
        <c:lblOffset val="100"/>
        <c:noMultiLvlLbl val="0"/>
      </c:catAx>
      <c:valAx>
        <c:axId val="99154944"/>
        <c:scaling>
          <c:orientation val="minMax"/>
          <c:max val="0.9"/>
          <c:min val="0.2"/>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en-US"/>
          </a:p>
        </c:txPr>
        <c:crossAx val="991530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GB" sz="1200" b="1">
                <a:solidFill>
                  <a:sysClr val="windowText" lastClr="000000"/>
                </a:solidFill>
              </a:rPr>
              <a:t>Channel Split</a:t>
            </a:r>
          </a:p>
        </c:rich>
      </c:tx>
      <c:layout/>
      <c:overlay val="0"/>
      <c:spPr>
        <a:noFill/>
        <a:ln>
          <a:noFill/>
        </a:ln>
        <a:effectLst/>
      </c:spPr>
    </c:title>
    <c:autoTitleDeleted val="0"/>
    <c:plotArea>
      <c:layout>
        <c:manualLayout>
          <c:layoutTarget val="inner"/>
          <c:xMode val="edge"/>
          <c:yMode val="edge"/>
          <c:x val="0.14531358933061367"/>
          <c:y val="0.25372300673343773"/>
          <c:w val="0.71903501001246783"/>
          <c:h val="0.68434437737458087"/>
        </c:manualLayout>
      </c:layout>
      <c:doughnut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E86E-4337-91E4-FBCC51046B24}"/>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E86E-4337-91E4-FBCC51046B24}"/>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E86E-4337-91E4-FBCC51046B24}"/>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E86E-4337-91E4-FBCC51046B24}"/>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'[Chart in Microsoft PowerPoint]Sheet1'!$A$4:$A$7</c:f>
              <c:strCache>
                <c:ptCount val="4"/>
                <c:pt idx="0">
                  <c:v>Dave</c:v>
                </c:pt>
                <c:pt idx="1">
                  <c:v>Really</c:v>
                </c:pt>
                <c:pt idx="2">
                  <c:v>Yesterday</c:v>
                </c:pt>
                <c:pt idx="3">
                  <c:v>Drama</c:v>
                </c:pt>
              </c:strCache>
            </c:strRef>
          </c:cat>
          <c:val>
            <c:numRef>
              <c:f>'[Chart in Microsoft PowerPoint]Sheet1'!$N$4:$N$7</c:f>
              <c:numCache>
                <c:formatCode>0%</c:formatCode>
                <c:ptCount val="4"/>
                <c:pt idx="0">
                  <c:v>0.38272452768099557</c:v>
                </c:pt>
                <c:pt idx="1">
                  <c:v>0.18229026899448764</c:v>
                </c:pt>
                <c:pt idx="2">
                  <c:v>0.1175454868503477</c:v>
                </c:pt>
                <c:pt idx="3">
                  <c:v>0.31743971647416908</c:v>
                </c:pt>
              </c:numCache>
            </c:numRef>
          </c:val>
          <c:extLst xmlns:c16r2="http://schemas.microsoft.com/office/drawing/2015/06/chart">
            <c:ext xmlns:c16="http://schemas.microsoft.com/office/drawing/2014/chart" uri="{C3380CC4-5D6E-409C-BE32-E72D297353CC}">
              <c16:uniqueId val="{00000008-E86E-4337-91E4-FBCC51046B24}"/>
            </c:ext>
          </c:extLst>
        </c:ser>
        <c:dLbls>
          <c:showLegendKey val="0"/>
          <c:showVal val="0"/>
          <c:showCatName val="0"/>
          <c:showSerName val="0"/>
          <c:showPercent val="0"/>
          <c:showBubbleSize val="0"/>
          <c:showLeaderLines val="1"/>
        </c:dLbls>
        <c:firstSliceAng val="0"/>
        <c:holeSize val="60"/>
      </c:doughnutChart>
      <c:spPr>
        <a:noFill/>
        <a:ln>
          <a:noFill/>
        </a:ln>
        <a:effectLst/>
      </c:spPr>
    </c:plotArea>
    <c:legend>
      <c:legendPos val="t"/>
      <c:layout>
        <c:manualLayout>
          <c:xMode val="edge"/>
          <c:yMode val="edge"/>
          <c:x val="4.9999927428356072E-2"/>
          <c:y val="0.1324562013428196"/>
          <c:w val="0.89999966133232834"/>
          <c:h val="9.1621813151822606E-2"/>
        </c:manualLayout>
      </c:layout>
      <c:overlay val="0"/>
      <c:spPr>
        <a:noFill/>
        <a:ln>
          <a:noFill/>
        </a:ln>
        <a:effectLst/>
      </c:spPr>
      <c:txPr>
        <a:bodyPr rot="0" spcFirstLastPara="1" vertOverflow="ellipsis" vert="horz" wrap="square" anchor="ctr" anchorCtr="1"/>
        <a:lstStyle/>
        <a:p>
          <a:pPr rtl="0">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ysClr val="windowText" lastClr="000000"/>
                </a:solidFill>
                <a:latin typeface="+mn-lt"/>
                <a:ea typeface="+mn-ea"/>
                <a:cs typeface="+mn-cs"/>
              </a:defRPr>
            </a:pPr>
            <a:r>
              <a:rPr lang="en-GB" sz="1200" b="1">
                <a:solidFill>
                  <a:sysClr val="windowText" lastClr="000000"/>
                </a:solidFill>
              </a:rPr>
              <a:t>D2C Platform Split</a:t>
            </a:r>
          </a:p>
        </c:rich>
      </c:tx>
      <c:layout/>
      <c:overlay val="0"/>
      <c:spPr>
        <a:noFill/>
        <a:ln>
          <a:noFill/>
        </a:ln>
        <a:effectLst/>
      </c:spPr>
    </c:title>
    <c:autoTitleDeleted val="0"/>
    <c:plotArea>
      <c:layout>
        <c:manualLayout>
          <c:layoutTarget val="inner"/>
          <c:xMode val="edge"/>
          <c:yMode val="edge"/>
          <c:x val="6.7927729232374612E-2"/>
          <c:y val="0.24128059949253453"/>
          <c:w val="0.61921165163908842"/>
          <c:h val="0.6699667268907219"/>
        </c:manualLayout>
      </c:layout>
      <c:doughnut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9B6D-45B7-8D24-D3A0C4F052F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9B6D-45B7-8D24-D3A0C4F052FE}"/>
              </c:ext>
            </c:extLst>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5-9B6D-45B7-8D24-D3A0C4F052FE}"/>
              </c:ext>
            </c:extLst>
          </c:dPt>
          <c:dPt>
            <c:idx val="3"/>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7-9B6D-45B7-8D24-D3A0C4F052FE}"/>
              </c:ext>
            </c:extLst>
          </c:dPt>
          <c:dPt>
            <c:idx val="4"/>
            <c:bubble3D val="0"/>
            <c:spPr>
              <a:solidFill>
                <a:schemeClr val="accent5"/>
              </a:solidFill>
              <a:ln w="19050">
                <a:solidFill>
                  <a:schemeClr val="lt1"/>
                </a:solidFill>
              </a:ln>
              <a:effectLst/>
            </c:spPr>
            <c:extLst xmlns:c16r2="http://schemas.microsoft.com/office/drawing/2015/06/chart">
              <c:ext xmlns:c16="http://schemas.microsoft.com/office/drawing/2014/chart" uri="{C3380CC4-5D6E-409C-BE32-E72D297353CC}">
                <c16:uniqueId val="{00000009-9B6D-45B7-8D24-D3A0C4F052FE}"/>
              </c:ext>
            </c:extLst>
          </c:dPt>
          <c:dPt>
            <c:idx val="5"/>
            <c:bubble3D val="0"/>
            <c:spPr>
              <a:solidFill>
                <a:schemeClr val="accent6"/>
              </a:solidFill>
              <a:ln w="19050">
                <a:solidFill>
                  <a:schemeClr val="lt1"/>
                </a:solidFill>
              </a:ln>
              <a:effectLst/>
            </c:spPr>
            <c:extLst xmlns:c16r2="http://schemas.microsoft.com/office/drawing/2015/06/chart">
              <c:ext xmlns:c16="http://schemas.microsoft.com/office/drawing/2014/chart" uri="{C3380CC4-5D6E-409C-BE32-E72D297353CC}">
                <c16:uniqueId val="{0000000B-9B6D-45B7-8D24-D3A0C4F052FE}"/>
              </c:ext>
            </c:extLst>
          </c:dPt>
          <c:dPt>
            <c:idx val="6"/>
            <c:bubble3D val="0"/>
            <c:spPr>
              <a:solidFill>
                <a:schemeClr val="accent1">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D-9B6D-45B7-8D24-D3A0C4F052FE}"/>
              </c:ext>
            </c:extLst>
          </c:dPt>
          <c:dPt>
            <c:idx val="7"/>
            <c:bubble3D val="0"/>
            <c:spPr>
              <a:solidFill>
                <a:schemeClr val="accent2">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F-9B6D-45B7-8D24-D3A0C4F052FE}"/>
              </c:ext>
            </c:extLst>
          </c:dPt>
          <c:dPt>
            <c:idx val="8"/>
            <c:bubble3D val="0"/>
            <c:spPr>
              <a:solidFill>
                <a:schemeClr val="accent3">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1-9B6D-45B7-8D24-D3A0C4F052FE}"/>
              </c:ext>
            </c:extLst>
          </c:dPt>
          <c:dPt>
            <c:idx val="9"/>
            <c:bubble3D val="0"/>
            <c:spPr>
              <a:solidFill>
                <a:schemeClr val="accent4">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3-9B6D-45B7-8D24-D3A0C4F052FE}"/>
              </c:ext>
            </c:extLst>
          </c:dPt>
          <c:dPt>
            <c:idx val="10"/>
            <c:bubble3D val="0"/>
            <c:spPr>
              <a:solidFill>
                <a:schemeClr val="accent5">
                  <a:lumMod val="60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15-9B6D-45B7-8D24-D3A0C4F052FE}"/>
              </c:ext>
            </c:extLst>
          </c:dPt>
          <c:dLbls>
            <c:dLbl>
              <c:idx val="9"/>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9B6D-45B7-8D24-D3A0C4F052FE}"/>
                </c:ext>
              </c:extLst>
            </c:dLbl>
            <c:dLbl>
              <c:idx val="10"/>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9B6D-45B7-8D24-D3A0C4F052FE}"/>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'[Chart in Microsoft PowerPoint]Sheet1'!$O$14:$O$24</c:f>
              <c:strCache>
                <c:ptCount val="11"/>
                <c:pt idx="0">
                  <c:v>iOS</c:v>
                </c:pt>
                <c:pt idx="1">
                  <c:v>PC</c:v>
                </c:pt>
                <c:pt idx="2">
                  <c:v>Youview</c:v>
                </c:pt>
                <c:pt idx="3">
                  <c:v>Android</c:v>
                </c:pt>
                <c:pt idx="4">
                  <c:v>Amazon Fire</c:v>
                </c:pt>
                <c:pt idx="5">
                  <c:v>Freeview Play</c:v>
                </c:pt>
                <c:pt idx="6">
                  <c:v>Roku</c:v>
                </c:pt>
                <c:pt idx="7">
                  <c:v>Unknown</c:v>
                </c:pt>
                <c:pt idx="8">
                  <c:v>NowTV App</c:v>
                </c:pt>
                <c:pt idx="9">
                  <c:v>freesat</c:v>
                </c:pt>
                <c:pt idx="10">
                  <c:v>Samsung</c:v>
                </c:pt>
              </c:strCache>
            </c:strRef>
          </c:cat>
          <c:val>
            <c:numRef>
              <c:f>'[Chart in Microsoft PowerPoint]Sheet1'!$P$14:$P$24</c:f>
              <c:numCache>
                <c:formatCode>0%</c:formatCode>
                <c:ptCount val="11"/>
                <c:pt idx="0">
                  <c:v>0.1858500503527005</c:v>
                </c:pt>
                <c:pt idx="1">
                  <c:v>0.13763692425304455</c:v>
                </c:pt>
                <c:pt idx="2">
                  <c:v>0.16130093132105125</c:v>
                </c:pt>
                <c:pt idx="3">
                  <c:v>0.11414480411586125</c:v>
                </c:pt>
                <c:pt idx="4">
                  <c:v>0.17022555854945154</c:v>
                </c:pt>
                <c:pt idx="5">
                  <c:v>0.12246103015150518</c:v>
                </c:pt>
                <c:pt idx="6">
                  <c:v>1.4195725744986858E-2</c:v>
                </c:pt>
                <c:pt idx="7">
                  <c:v>2.6089354821851329E-2</c:v>
                </c:pt>
                <c:pt idx="8">
                  <c:v>6.4763914257119692E-2</c:v>
                </c:pt>
                <c:pt idx="9">
                  <c:v>2.7917780650727466E-3</c:v>
                </c:pt>
                <c:pt idx="10">
                  <c:v>5.3992836735509715E-4</c:v>
                </c:pt>
              </c:numCache>
            </c:numRef>
          </c:val>
          <c:extLst xmlns:c16r2="http://schemas.microsoft.com/office/drawing/2015/06/chart">
            <c:ext xmlns:c16="http://schemas.microsoft.com/office/drawing/2014/chart" uri="{C3380CC4-5D6E-409C-BE32-E72D297353CC}">
              <c16:uniqueId val="{00000016-9B6D-45B7-8D24-D3A0C4F052FE}"/>
            </c:ext>
          </c:extLst>
        </c:ser>
        <c:dLbls>
          <c:showLegendKey val="0"/>
          <c:showVal val="0"/>
          <c:showCatName val="0"/>
          <c:showSerName val="0"/>
          <c:showPercent val="0"/>
          <c:showBubbleSize val="0"/>
          <c:showLeaderLines val="1"/>
        </c:dLbls>
        <c:firstSliceAng val="0"/>
        <c:holeSize val="59"/>
      </c:doughnutChart>
      <c:spPr>
        <a:noFill/>
        <a:ln>
          <a:noFill/>
        </a:ln>
        <a:effectLst/>
      </c:spPr>
    </c:plotArea>
    <c:legend>
      <c:legendPos val="r"/>
      <c:layout>
        <c:manualLayout>
          <c:xMode val="edge"/>
          <c:yMode val="edge"/>
          <c:x val="0.69625654030722206"/>
          <c:y val="0.21337473145507138"/>
          <c:w val="0.25012229854246942"/>
          <c:h val="0.62884319212164597"/>
        </c:manualLayout>
      </c:layout>
      <c:overlay val="0"/>
      <c:spPr>
        <a:noFill/>
        <a:ln>
          <a:noFill/>
        </a:ln>
        <a:effectLst/>
      </c:spPr>
      <c:txPr>
        <a:bodyPr rot="0" spcFirstLastPara="1" vertOverflow="ellipsis" vert="horz" wrap="square" anchor="ctr" anchorCtr="1"/>
        <a:lstStyle/>
        <a:p>
          <a:pPr rtl="0">
            <a:defRPr sz="7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427009510604976"/>
          <c:y val="7.5007589350576026E-2"/>
          <c:w val="0.71558935319966521"/>
          <c:h val="0.57190629130585258"/>
        </c:manualLayout>
      </c:layout>
      <c:lineChart>
        <c:grouping val="standard"/>
        <c:varyColors val="0"/>
        <c:ser>
          <c:idx val="0"/>
          <c:order val="0"/>
          <c:tx>
            <c:strRef>
              <c:f>Sheet1!$B$36</c:f>
              <c:strCache>
                <c:ptCount val="1"/>
                <c:pt idx="0">
                  <c:v>2017</c:v>
                </c:pt>
              </c:strCache>
            </c:strRef>
          </c:tx>
          <c:spPr>
            <a:ln w="28575" cap="rnd">
              <a:solidFill>
                <a:schemeClr val="tx1">
                  <a:lumMod val="65000"/>
                  <a:lumOff val="35000"/>
                </a:schemeClr>
              </a:solidFill>
              <a:round/>
            </a:ln>
            <a:effectLst/>
          </c:spPr>
          <c:marker>
            <c:symbol val="circle"/>
            <c:size val="5"/>
            <c:spPr>
              <a:solidFill>
                <a:schemeClr val="tx1">
                  <a:lumMod val="65000"/>
                  <a:lumOff val="35000"/>
                </a:schemeClr>
              </a:solidFill>
              <a:ln w="9525">
                <a:noFill/>
              </a:ln>
              <a:effectLst/>
            </c:spPr>
          </c:marker>
          <c:cat>
            <c:strRef>
              <c:f>Sheet1!$A$37:$A$40</c:f>
              <c:strCache>
                <c:ptCount val="4"/>
                <c:pt idx="0">
                  <c:v>Q1</c:v>
                </c:pt>
                <c:pt idx="1">
                  <c:v>Q2</c:v>
                </c:pt>
                <c:pt idx="2">
                  <c:v>Q3</c:v>
                </c:pt>
                <c:pt idx="3">
                  <c:v>Q4</c:v>
                </c:pt>
              </c:strCache>
            </c:strRef>
          </c:cat>
          <c:val>
            <c:numRef>
              <c:f>Sheet1!$B$37:$B$40</c:f>
              <c:numCache>
                <c:formatCode>#,##0.00</c:formatCode>
                <c:ptCount val="4"/>
                <c:pt idx="0">
                  <c:v>5.0219990000000001</c:v>
                </c:pt>
                <c:pt idx="1">
                  <c:v>6.6621920000000001</c:v>
                </c:pt>
                <c:pt idx="2">
                  <c:v>6.6296549999999996</c:v>
                </c:pt>
                <c:pt idx="3">
                  <c:v>9.2337439999999997</c:v>
                </c:pt>
              </c:numCache>
            </c:numRef>
          </c:val>
          <c:smooth val="0"/>
          <c:extLst xmlns:c16r2="http://schemas.microsoft.com/office/drawing/2015/06/chart">
            <c:ext xmlns:c16="http://schemas.microsoft.com/office/drawing/2014/chart" uri="{C3380CC4-5D6E-409C-BE32-E72D297353CC}">
              <c16:uniqueId val="{00000000-6AEA-4485-8400-D36A7D017CE0}"/>
            </c:ext>
          </c:extLst>
        </c:ser>
        <c:ser>
          <c:idx val="1"/>
          <c:order val="1"/>
          <c:tx>
            <c:strRef>
              <c:f>Sheet1!$C$36</c:f>
              <c:strCache>
                <c:ptCount val="1"/>
                <c:pt idx="0">
                  <c:v>2018</c:v>
                </c:pt>
              </c:strCache>
            </c:strRef>
          </c:tx>
          <c:spPr>
            <a:ln w="28575" cap="rnd">
              <a:solidFill>
                <a:srgbClr val="00B0F0"/>
              </a:solidFill>
              <a:round/>
            </a:ln>
            <a:effectLst/>
          </c:spPr>
          <c:marker>
            <c:symbol val="circle"/>
            <c:size val="5"/>
            <c:spPr>
              <a:solidFill>
                <a:srgbClr val="00B0F0"/>
              </a:solidFill>
              <a:ln w="9525">
                <a:noFill/>
              </a:ln>
              <a:effectLst/>
            </c:spPr>
          </c:marker>
          <c:cat>
            <c:strRef>
              <c:f>Sheet1!$A$37:$A$40</c:f>
              <c:strCache>
                <c:ptCount val="4"/>
                <c:pt idx="0">
                  <c:v>Q1</c:v>
                </c:pt>
                <c:pt idx="1">
                  <c:v>Q2</c:v>
                </c:pt>
                <c:pt idx="2">
                  <c:v>Q3</c:v>
                </c:pt>
                <c:pt idx="3">
                  <c:v>Q4</c:v>
                </c:pt>
              </c:strCache>
            </c:strRef>
          </c:cat>
          <c:val>
            <c:numRef>
              <c:f>Sheet1!$C$37:$C$40</c:f>
              <c:numCache>
                <c:formatCode>#,##0.00</c:formatCode>
                <c:ptCount val="4"/>
                <c:pt idx="0">
                  <c:v>8.8068439999999999</c:v>
                </c:pt>
                <c:pt idx="1">
                  <c:v>8.5500000000000007</c:v>
                </c:pt>
                <c:pt idx="2">
                  <c:v>9.93</c:v>
                </c:pt>
              </c:numCache>
            </c:numRef>
          </c:val>
          <c:smooth val="0"/>
          <c:extLst xmlns:c16r2="http://schemas.microsoft.com/office/drawing/2015/06/chart">
            <c:ext xmlns:c16="http://schemas.microsoft.com/office/drawing/2014/chart" uri="{C3380CC4-5D6E-409C-BE32-E72D297353CC}">
              <c16:uniqueId val="{00000001-6AEA-4485-8400-D36A7D017CE0}"/>
            </c:ext>
          </c:extLst>
        </c:ser>
        <c:dLbls>
          <c:showLegendKey val="0"/>
          <c:showVal val="0"/>
          <c:showCatName val="0"/>
          <c:showSerName val="0"/>
          <c:showPercent val="0"/>
          <c:showBubbleSize val="0"/>
        </c:dLbls>
        <c:marker val="1"/>
        <c:smooth val="0"/>
        <c:axId val="41798272"/>
        <c:axId val="41800448"/>
      </c:lineChart>
      <c:catAx>
        <c:axId val="41798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1800448"/>
        <c:crosses val="autoZero"/>
        <c:auto val="1"/>
        <c:lblAlgn val="ctr"/>
        <c:lblOffset val="100"/>
        <c:noMultiLvlLbl val="0"/>
      </c:catAx>
      <c:valAx>
        <c:axId val="41800448"/>
        <c:scaling>
          <c:orientation val="minMax"/>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GB" sz="800">
                    <a:solidFill>
                      <a:sysClr val="windowText" lastClr="000000"/>
                    </a:solidFill>
                  </a:rPr>
                  <a:t>Millions</a:t>
                </a:r>
              </a:p>
            </c:rich>
          </c:tx>
          <c:layout>
            <c:manualLayout>
              <c:xMode val="edge"/>
              <c:yMode val="edge"/>
              <c:x val="3.4112440270547502E-2"/>
              <c:y val="0.23738543624295844"/>
            </c:manualLayout>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41798272"/>
        <c:crosses val="autoZero"/>
        <c:crossBetween val="between"/>
      </c:valAx>
      <c:spPr>
        <a:noFill/>
        <a:ln>
          <a:noFill/>
        </a:ln>
        <a:effectLst/>
      </c:spPr>
    </c:plotArea>
    <c:legend>
      <c:legendPos val="b"/>
      <c:layout>
        <c:manualLayout>
          <c:xMode val="edge"/>
          <c:yMode val="edge"/>
          <c:x val="0.2145856287058785"/>
          <c:y val="0.82091849450909005"/>
          <c:w val="0.60816501596847972"/>
          <c:h val="0.126576192945506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41432079266801"/>
          <c:y val="0.22757618839311758"/>
          <c:w val="0.45772648088248852"/>
          <c:h val="0.69135753864100324"/>
        </c:manualLayout>
      </c:layout>
      <c:doughnut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88F1-4429-B353-2F065F743F9D}"/>
              </c:ext>
            </c:extLst>
          </c:dPt>
          <c:dPt>
            <c:idx val="1"/>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88F1-4429-B353-2F065F743F9D}"/>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Donuts'!$C$5:$D$5</c:f>
              <c:strCache>
                <c:ptCount val="2"/>
                <c:pt idx="0">
                  <c:v>Women</c:v>
                </c:pt>
                <c:pt idx="1">
                  <c:v>Men</c:v>
                </c:pt>
              </c:strCache>
            </c:strRef>
          </c:cat>
          <c:val>
            <c:numRef>
              <c:f>'Q318 Donuts'!$C$11:$D$11</c:f>
              <c:numCache>
                <c:formatCode>0%</c:formatCode>
                <c:ptCount val="2"/>
                <c:pt idx="0">
                  <c:v>0.72699999999999998</c:v>
                </c:pt>
                <c:pt idx="1">
                  <c:v>0.27200000000000002</c:v>
                </c:pt>
              </c:numCache>
            </c:numRef>
          </c:val>
          <c:extLst xmlns:c16r2="http://schemas.microsoft.com/office/drawing/2015/06/chart">
            <c:ext xmlns:c16="http://schemas.microsoft.com/office/drawing/2014/chart" uri="{C3380CC4-5D6E-409C-BE32-E72D297353CC}">
              <c16:uniqueId val="{00000004-88F1-4429-B353-2F065F743F9D}"/>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31886205646888283"/>
          <c:y val="2.3309822004259392E-2"/>
          <c:w val="0.47508230927201045"/>
          <c:h val="0.1691459721380981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ysClr val="windowText" lastClr="000000"/>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2329254822148923"/>
          <c:y val="0.22757603254983461"/>
          <c:w val="0.42013793735578914"/>
          <c:h val="0.70127096566460789"/>
        </c:manualLayout>
      </c:layout>
      <c:doughnutChart>
        <c:varyColors val="1"/>
        <c:ser>
          <c:idx val="0"/>
          <c:order val="0"/>
          <c:dPt>
            <c:idx val="0"/>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1-39AC-425D-BADD-00D910902FA0}"/>
              </c:ext>
            </c:extLst>
          </c:dPt>
          <c:dPt>
            <c:idx val="1"/>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3-39AC-425D-BADD-00D910902FA0}"/>
              </c:ext>
            </c:extLst>
          </c:dPt>
          <c:dLbls>
            <c:spPr>
              <a:noFill/>
              <a:ln>
                <a:noFill/>
              </a:ln>
              <a:effectLst/>
            </c:spPr>
            <c:txPr>
              <a:bodyPr rot="0" spcFirstLastPara="1" vertOverflow="ellipsis" vert="horz" wrap="square" lIns="38100" tIns="19050" rIns="38100" bIns="19050" anchor="ctr" anchorCtr="1">
                <a:spAutoFit/>
              </a:bodyPr>
              <a:lstStyle/>
              <a:p>
                <a:pP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Donuts'!$E$5:$F$5</c:f>
              <c:strCache>
                <c:ptCount val="2"/>
                <c:pt idx="0">
                  <c:v>ABC1 Adults</c:v>
                </c:pt>
                <c:pt idx="1">
                  <c:v>C2DE Adults</c:v>
                </c:pt>
              </c:strCache>
            </c:strRef>
          </c:cat>
          <c:val>
            <c:numRef>
              <c:f>'Q318 Donuts'!$E$11:$F$11</c:f>
              <c:numCache>
                <c:formatCode>0%</c:formatCode>
                <c:ptCount val="2"/>
                <c:pt idx="0">
                  <c:v>0.39899999999999997</c:v>
                </c:pt>
                <c:pt idx="1">
                  <c:v>0.60099999999999998</c:v>
                </c:pt>
              </c:numCache>
            </c:numRef>
          </c:val>
          <c:extLst xmlns:c16r2="http://schemas.microsoft.com/office/drawing/2015/06/chart">
            <c:ext xmlns:c16="http://schemas.microsoft.com/office/drawing/2014/chart" uri="{C3380CC4-5D6E-409C-BE32-E72D297353CC}">
              <c16:uniqueId val="{00000004-39AC-425D-BADD-00D910902FA0}"/>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567998308986037"/>
          <c:y val="3.3223077598571557E-2"/>
          <c:w val="0.55438555305416015"/>
          <c:h val="0.16145888013998247"/>
        </c:manualLayout>
      </c:layout>
      <c:overlay val="0"/>
      <c:spPr>
        <a:noFill/>
        <a:ln>
          <a:noFill/>
        </a:ln>
        <a:effectLst/>
      </c:spPr>
      <c:txPr>
        <a:bodyPr rot="0" spcFirstLastPara="1" vertOverflow="ellipsis" vert="horz" wrap="square" anchor="ctr" anchorCtr="1"/>
        <a:lstStyle/>
        <a:p>
          <a:pPr rtl="0">
            <a:defRPr lang="en-GB"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lang="en-GB" sz="900" b="0" i="0" u="none" strike="noStrike" kern="1200" baseline="0">
          <a:solidFill>
            <a:schemeClr val="tx1"/>
          </a:solidFill>
          <a:latin typeface="+mn-lt"/>
          <a:ea typeface="+mn-ea"/>
          <a:cs typeface="+mn-cs"/>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1141432079266801"/>
          <c:y val="0.22757618839311758"/>
          <c:w val="0.45772648088248852"/>
          <c:h val="0.69135753864100324"/>
        </c:manualLayout>
      </c:layout>
      <c:doughnutChart>
        <c:varyColors val="1"/>
        <c:ser>
          <c:idx val="0"/>
          <c:order val="0"/>
          <c:dPt>
            <c:idx val="0"/>
            <c:bubble3D val="0"/>
            <c:spPr>
              <a:solidFill>
                <a:schemeClr val="dk1">
                  <a:tint val="885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F5C8-42F0-B5EE-A572FC4D6293}"/>
              </c:ext>
            </c:extLst>
          </c:dPt>
          <c:dPt>
            <c:idx val="1"/>
            <c:bubble3D val="0"/>
            <c:spPr>
              <a:solidFill>
                <a:srgbClr val="C00000"/>
              </a:solidFill>
              <a:ln w="19050">
                <a:solidFill>
                  <a:schemeClr val="lt1"/>
                </a:solidFill>
              </a:ln>
              <a:effectLst/>
            </c:spPr>
            <c:extLst xmlns:c16r2="http://schemas.microsoft.com/office/drawing/2015/06/chart">
              <c:ext xmlns:c16="http://schemas.microsoft.com/office/drawing/2014/chart" uri="{C3380CC4-5D6E-409C-BE32-E72D297353CC}">
                <c16:uniqueId val="{00000003-F5C8-42F0-B5EE-A572FC4D6293}"/>
              </c:ext>
            </c:extLst>
          </c:dPt>
          <c:dPt>
            <c:idx val="2"/>
            <c:bubble3D val="0"/>
            <c:spPr>
              <a:solidFill>
                <a:srgbClr val="FF0000"/>
              </a:solidFill>
              <a:ln w="19050">
                <a:solidFill>
                  <a:schemeClr val="lt1"/>
                </a:solidFill>
              </a:ln>
              <a:effectLst/>
            </c:spPr>
            <c:extLst xmlns:c16r2="http://schemas.microsoft.com/office/drawing/2015/06/chart">
              <c:ext xmlns:c16="http://schemas.microsoft.com/office/drawing/2014/chart" uri="{C3380CC4-5D6E-409C-BE32-E72D297353CC}">
                <c16:uniqueId val="{00000005-F5C8-42F0-B5EE-A572FC4D6293}"/>
              </c:ext>
            </c:extLst>
          </c:dPt>
          <c:dLbls>
            <c:spPr>
              <a:noFill/>
              <a:ln>
                <a:noFill/>
              </a:ln>
              <a:effectLst/>
            </c:spPr>
            <c:txPr>
              <a:bodyPr rot="0" spcFirstLastPara="1" vertOverflow="ellipsis" vert="horz" wrap="square" lIns="38100" tIns="19050" rIns="38100" bIns="19050" anchor="ctr" anchorCtr="1">
                <a:spAutoFit/>
              </a:bodyPr>
              <a:lstStyle/>
              <a:p>
                <a:pPr>
                  <a:defRPr lang="en-GB"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'Q318 Donuts'!$G$5:$I$5</c:f>
              <c:strCache>
                <c:ptCount val="3"/>
                <c:pt idx="0">
                  <c:v>16-34 Adults</c:v>
                </c:pt>
                <c:pt idx="1">
                  <c:v>35-54 Adults</c:v>
                </c:pt>
                <c:pt idx="2">
                  <c:v>55+ Adults</c:v>
                </c:pt>
              </c:strCache>
            </c:strRef>
          </c:cat>
          <c:val>
            <c:numRef>
              <c:f>'Q318 Donuts'!$G$11:$I$11</c:f>
              <c:numCache>
                <c:formatCode>0%</c:formatCode>
                <c:ptCount val="3"/>
                <c:pt idx="0">
                  <c:v>5.7000000000000002E-2</c:v>
                </c:pt>
                <c:pt idx="1">
                  <c:v>0.222</c:v>
                </c:pt>
                <c:pt idx="2">
                  <c:v>0.72099999999999997</c:v>
                </c:pt>
              </c:numCache>
            </c:numRef>
          </c:val>
          <c:extLst xmlns:c16r2="http://schemas.microsoft.com/office/drawing/2015/06/chart">
            <c:ext xmlns:c16="http://schemas.microsoft.com/office/drawing/2014/chart" uri="{C3380CC4-5D6E-409C-BE32-E72D297353CC}">
              <c16:uniqueId val="{00000006-F5C8-42F0-B5EE-A572FC4D6293}"/>
            </c:ext>
          </c:extLst>
        </c:ser>
        <c:dLbls>
          <c:showLegendKey val="0"/>
          <c:showVal val="0"/>
          <c:showCatName val="0"/>
          <c:showSerName val="0"/>
          <c:showPercent val="0"/>
          <c:showBubbleSize val="0"/>
          <c:showLeaderLines val="1"/>
        </c:dLbls>
        <c:firstSliceAng val="0"/>
        <c:holeSize val="45"/>
      </c:doughnutChart>
      <c:spPr>
        <a:noFill/>
        <a:ln>
          <a:noFill/>
        </a:ln>
        <a:effectLst/>
      </c:spPr>
    </c:plotArea>
    <c:legend>
      <c:legendPos val="t"/>
      <c:layout>
        <c:manualLayout>
          <c:xMode val="edge"/>
          <c:yMode val="edge"/>
          <c:x val="0.22700811090496278"/>
          <c:y val="3.3223077598571557E-2"/>
          <c:w val="0.61396873766464521"/>
          <c:h val="0.16145888013998247"/>
        </c:manualLayout>
      </c:layout>
      <c:overlay val="0"/>
      <c:spPr>
        <a:noFill/>
        <a:ln>
          <a:noFill/>
        </a:ln>
        <a:effectLst/>
      </c:spPr>
      <c:txPr>
        <a:bodyPr rot="0" spcFirstLastPara="1" vertOverflow="ellipsis" vert="horz" wrap="square" anchor="ctr" anchorCtr="1"/>
        <a:lstStyle/>
        <a:p>
          <a:pPr rtl="0">
            <a:defRPr lang="en-GB" sz="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lgn="ctr">
        <a:defRPr lang="en-GB" sz="900" b="0" i="0" u="none" strike="noStrike" kern="1200" baseline="0">
          <a:solidFill>
            <a:schemeClr val="tx1"/>
          </a:solidFill>
          <a:latin typeface="+mn-lt"/>
          <a:ea typeface="+mn-ea"/>
          <a:cs typeface="+mn-cs"/>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'alibi share YoY'!$K$4</c:f>
              <c:strCache>
                <c:ptCount val="1"/>
                <c:pt idx="0">
                  <c:v>2017</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cat>
            <c:strRef>
              <c:f>'alibi share YoY'!$J$5:$J$8</c:f>
              <c:strCache>
                <c:ptCount val="4"/>
                <c:pt idx="0">
                  <c:v>Q1</c:v>
                </c:pt>
                <c:pt idx="1">
                  <c:v>Q2</c:v>
                </c:pt>
                <c:pt idx="2">
                  <c:v>Q3</c:v>
                </c:pt>
                <c:pt idx="3">
                  <c:v>Q4</c:v>
                </c:pt>
              </c:strCache>
            </c:strRef>
          </c:cat>
          <c:val>
            <c:numRef>
              <c:f>'alibi share YoY'!$K$5:$K$8</c:f>
              <c:numCache>
                <c:formatCode>0.00</c:formatCode>
                <c:ptCount val="4"/>
                <c:pt idx="0">
                  <c:v>0.36899999999999999</c:v>
                </c:pt>
                <c:pt idx="1">
                  <c:v>0.39400000000000002</c:v>
                </c:pt>
                <c:pt idx="2">
                  <c:v>0.39100000000000001</c:v>
                </c:pt>
                <c:pt idx="3">
                  <c:v>0.32</c:v>
                </c:pt>
              </c:numCache>
            </c:numRef>
          </c:val>
          <c:smooth val="0"/>
          <c:extLst xmlns:c16r2="http://schemas.microsoft.com/office/drawing/2015/06/chart">
            <c:ext xmlns:c16="http://schemas.microsoft.com/office/drawing/2014/chart" uri="{C3380CC4-5D6E-409C-BE32-E72D297353CC}">
              <c16:uniqueId val="{00000000-8648-486A-B8B2-A65DEA8267B6}"/>
            </c:ext>
          </c:extLst>
        </c:ser>
        <c:ser>
          <c:idx val="1"/>
          <c:order val="1"/>
          <c:tx>
            <c:strRef>
              <c:f>'alibi share YoY'!$L$4</c:f>
              <c:strCache>
                <c:ptCount val="1"/>
                <c:pt idx="0">
                  <c:v>2018</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cat>
            <c:strRef>
              <c:f>'alibi share YoY'!$J$5:$J$8</c:f>
              <c:strCache>
                <c:ptCount val="4"/>
                <c:pt idx="0">
                  <c:v>Q1</c:v>
                </c:pt>
                <c:pt idx="1">
                  <c:v>Q2</c:v>
                </c:pt>
                <c:pt idx="2">
                  <c:v>Q3</c:v>
                </c:pt>
                <c:pt idx="3">
                  <c:v>Q4</c:v>
                </c:pt>
              </c:strCache>
            </c:strRef>
          </c:cat>
          <c:val>
            <c:numRef>
              <c:f>'alibi share YoY'!$L$5:$L$8</c:f>
              <c:numCache>
                <c:formatCode>0.00</c:formatCode>
                <c:ptCount val="4"/>
                <c:pt idx="0">
                  <c:v>0.38</c:v>
                </c:pt>
                <c:pt idx="1">
                  <c:v>0.38900000000000001</c:v>
                </c:pt>
                <c:pt idx="2">
                  <c:v>0.39100000000000001</c:v>
                </c:pt>
              </c:numCache>
            </c:numRef>
          </c:val>
          <c:smooth val="0"/>
          <c:extLst xmlns:c16r2="http://schemas.microsoft.com/office/drawing/2015/06/chart">
            <c:ext xmlns:c16="http://schemas.microsoft.com/office/drawing/2014/chart" uri="{C3380CC4-5D6E-409C-BE32-E72D297353CC}">
              <c16:uniqueId val="{00000001-8648-486A-B8B2-A65DEA8267B6}"/>
            </c:ext>
          </c:extLst>
        </c:ser>
        <c:dLbls>
          <c:showLegendKey val="0"/>
          <c:showVal val="0"/>
          <c:showCatName val="0"/>
          <c:showSerName val="0"/>
          <c:showPercent val="0"/>
          <c:showBubbleSize val="0"/>
        </c:dLbls>
        <c:marker val="1"/>
        <c:smooth val="0"/>
        <c:axId val="170946944"/>
        <c:axId val="170948864"/>
      </c:lineChart>
      <c:catAx>
        <c:axId val="17094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70948864"/>
        <c:crosses val="autoZero"/>
        <c:auto val="1"/>
        <c:lblAlgn val="ctr"/>
        <c:lblOffset val="100"/>
        <c:noMultiLvlLbl val="0"/>
      </c:catAx>
      <c:valAx>
        <c:axId val="170948864"/>
        <c:scaling>
          <c:orientation val="minMax"/>
          <c:max val="0.5"/>
        </c:scaling>
        <c:delete val="0"/>
        <c:axPos val="l"/>
        <c:majorGridlines>
          <c:spPr>
            <a:ln w="9525" cap="flat" cmpd="sng" algn="ctr">
              <a:no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crossAx val="170946944"/>
        <c:crosses val="autoZero"/>
        <c:crossBetween val="between"/>
        <c:majorUnit val="0.1"/>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6147"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endParaRPr lang="en-US"/>
          </a:p>
        </p:txBody>
      </p:sp>
      <p:sp>
        <p:nvSpPr>
          <p:cNvPr id="274436"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charset="-128"/>
                <a:cs typeface="+mn-cs"/>
              </a:defRPr>
            </a:lvl1pPr>
          </a:lstStyle>
          <a:p>
            <a:pPr>
              <a:defRPr/>
            </a:pPr>
            <a:endParaRPr lang="en-US"/>
          </a:p>
        </p:txBody>
      </p:sp>
      <p:sp>
        <p:nvSpPr>
          <p:cNvPr id="6151"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atin typeface="Arial" charset="0"/>
                <a:ea typeface="ＭＳ Ｐゴシック" charset="-128"/>
                <a:cs typeface="+mn-cs"/>
              </a:defRPr>
            </a:lvl1pPr>
          </a:lstStyle>
          <a:p>
            <a:pPr>
              <a:defRPr/>
            </a:pPr>
            <a:fld id="{81628BA3-CD51-4292-AE19-F23B2C65E575}" type="slidenum">
              <a:rPr lang="en-US"/>
              <a:pPr>
                <a:defRPr/>
              </a:pPr>
              <a:t>‹#›</a:t>
            </a:fld>
            <a:endParaRPr lang="en-US"/>
          </a:p>
        </p:txBody>
      </p:sp>
    </p:spTree>
    <p:extLst>
      <p:ext uri="{BB962C8B-B14F-4D97-AF65-F5344CB8AC3E}">
        <p14:creationId xmlns:p14="http://schemas.microsoft.com/office/powerpoint/2010/main" val="3930244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45244"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2pPr>
    <a:lvl3pPr marL="893372"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3pPr>
    <a:lvl4pPr marL="1341824"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4pPr>
    <a:lvl5pPr marL="1788257"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a:defRPr>
    </a:lvl5pPr>
    <a:lvl6pPr marL="2238754" algn="l" defTabSz="447844" rtl="0" eaLnBrk="1" latinLnBrk="0" hangingPunct="1">
      <a:defRPr sz="1200" kern="1200">
        <a:solidFill>
          <a:schemeClr val="tx1"/>
        </a:solidFill>
        <a:latin typeface="+mn-lt"/>
        <a:ea typeface="+mn-ea"/>
        <a:cs typeface="+mn-cs"/>
      </a:defRPr>
    </a:lvl6pPr>
    <a:lvl7pPr marL="2686644" algn="l" defTabSz="447844" rtl="0" eaLnBrk="1" latinLnBrk="0" hangingPunct="1">
      <a:defRPr sz="1200" kern="1200">
        <a:solidFill>
          <a:schemeClr val="tx1"/>
        </a:solidFill>
        <a:latin typeface="+mn-lt"/>
        <a:ea typeface="+mn-ea"/>
        <a:cs typeface="+mn-cs"/>
      </a:defRPr>
    </a:lvl7pPr>
    <a:lvl8pPr marL="3134579" algn="l" defTabSz="447844" rtl="0" eaLnBrk="1" latinLnBrk="0" hangingPunct="1">
      <a:defRPr sz="1200" kern="1200">
        <a:solidFill>
          <a:schemeClr val="tx1"/>
        </a:solidFill>
        <a:latin typeface="+mn-lt"/>
        <a:ea typeface="+mn-ea"/>
        <a:cs typeface="+mn-cs"/>
      </a:defRPr>
    </a:lvl8pPr>
    <a:lvl9pPr marL="3582275" algn="l" defTabSz="44784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network’s best day ever.</a:t>
            </a:r>
            <a:endParaRPr lang="en-GB"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076AEA-DAA0-47D9-B984-2DA6C99479FE}"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7703781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1B227396-02D0-4415-A734-DD7653C3EB03}" type="slidenum">
              <a:rPr lang="en-GB" sz="1800" kern="0" smtClean="0">
                <a:solidFill>
                  <a:sysClr val="windowText" lastClr="000000"/>
                </a:solidFill>
              </a:rPr>
              <a:pPr>
                <a:defRPr/>
              </a:pPr>
              <a:t>15</a:t>
            </a:fld>
            <a:endParaRPr lang="en-GB" sz="1800" kern="0">
              <a:solidFill>
                <a:sysClr val="windowText" lastClr="000000"/>
              </a:solidFill>
            </a:endParaRPr>
          </a:p>
        </p:txBody>
      </p:sp>
    </p:spTree>
    <p:extLst>
      <p:ext uri="{BB962C8B-B14F-4D97-AF65-F5344CB8AC3E}">
        <p14:creationId xmlns:p14="http://schemas.microsoft.com/office/powerpoint/2010/main" val="34482518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85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D93A691B-BC4F-4D9C-8090-F5FCE8381AED}" type="slidenum">
              <a:rPr lang="en-US" altLang="en-US" smtClean="0">
                <a:solidFill>
                  <a:srgbClr val="000000"/>
                </a:solidFill>
              </a:rPr>
              <a:pPr>
                <a:spcBef>
                  <a:spcPct val="0"/>
                </a:spcBef>
              </a:pPr>
              <a:t>16</a:t>
            </a:fld>
            <a:endParaRPr lang="en-US" altLang="en-US"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86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86EA3285-FCA7-4A0C-8157-1476EF899A2C}" type="slidenum">
              <a:rPr lang="en-US" altLang="en-US" smtClean="0">
                <a:solidFill>
                  <a:srgbClr val="000000"/>
                </a:solidFill>
              </a:rPr>
              <a:pPr>
                <a:spcBef>
                  <a:spcPct val="0"/>
                </a:spcBef>
              </a:pPr>
              <a:t>17</a:t>
            </a:fld>
            <a:endParaRPr lang="en-US" alt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Session length excludes Universal (as they don’t report ad breaks)</a:t>
            </a:r>
          </a:p>
        </p:txBody>
      </p:sp>
      <p:sp>
        <p:nvSpPr>
          <p:cNvPr id="4" name="Slide Number Placeholder 3"/>
          <p:cNvSpPr>
            <a:spLocks noGrp="1"/>
          </p:cNvSpPr>
          <p:nvPr>
            <p:ph type="sldNum" sz="quarter" idx="10"/>
          </p:nvPr>
        </p:nvSpPr>
        <p:spPr/>
        <p:txBody>
          <a:bodyPr/>
          <a:lstStyle/>
          <a:p>
            <a:fld id="{E7076AEA-DAA0-47D9-B984-2DA6C99479FE}"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18310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xfrm>
            <a:off x="685800" y="1143000"/>
            <a:ext cx="5486400" cy="3086100"/>
          </a:xfrm>
          <a:ln/>
        </p:spPr>
      </p:sp>
      <p:sp>
        <p:nvSpPr>
          <p:cNvPr id="3" name="Notes Placeholder 2"/>
          <p:cNvSpPr>
            <a:spLocks noGrp="1"/>
          </p:cNvSpPr>
          <p:nvPr>
            <p:ph type="body" idx="1"/>
          </p:nvPr>
        </p:nvSpPr>
        <p:spPr/>
        <p:txBody>
          <a:bodyPr/>
          <a:lstStyle/>
          <a:p>
            <a:pPr>
              <a:defRPr/>
            </a:pPr>
            <a:r>
              <a:rPr lang="en-GB" dirty="0" smtClean="0">
                <a:latin typeface="+mn-lt"/>
                <a:ea typeface="+mn-ea"/>
                <a:cs typeface="+mn-cs"/>
              </a:rPr>
              <a:t>updated</a:t>
            </a:r>
          </a:p>
          <a:p>
            <a:pPr>
              <a:defRPr/>
            </a:pPr>
            <a:r>
              <a:rPr lang="en-GB" b="1" u="sng" dirty="0" smtClean="0">
                <a:latin typeface="+mn-lt"/>
                <a:ea typeface="+mn-ea"/>
                <a:cs typeface="+mn-cs"/>
              </a:rPr>
              <a:t>Stats</a:t>
            </a:r>
            <a:r>
              <a:rPr lang="en-GB" b="1" u="sng" dirty="0">
                <a:latin typeface="+mn-lt"/>
                <a:ea typeface="+mn-ea"/>
                <a:cs typeface="+mn-cs"/>
              </a:rPr>
              <a:t>:</a:t>
            </a:r>
            <a:endParaRPr lang="en-GB" dirty="0">
              <a:latin typeface="+mn-lt"/>
              <a:ea typeface="+mn-ea"/>
              <a:cs typeface="+mn-cs"/>
            </a:endParaRPr>
          </a:p>
          <a:p>
            <a:pPr>
              <a:defRPr/>
            </a:pPr>
            <a:r>
              <a:rPr lang="en-GB" dirty="0">
                <a:latin typeface="+mn-lt"/>
                <a:ea typeface="+mn-ea"/>
                <a:cs typeface="+mn-cs"/>
              </a:rPr>
              <a:t>In Q1 Dave targeted the younger audience;</a:t>
            </a:r>
          </a:p>
          <a:p>
            <a:pPr>
              <a:defRPr/>
            </a:pPr>
            <a:r>
              <a:rPr lang="en-GB" dirty="0">
                <a:latin typeface="+mn-lt"/>
                <a:ea typeface="+mn-ea"/>
                <a:cs typeface="+mn-cs"/>
              </a:rPr>
              <a:t>Among channels over 1% adult share Dave is 3</a:t>
            </a:r>
            <a:r>
              <a:rPr lang="en-GB" baseline="30000" dirty="0">
                <a:latin typeface="+mn-lt"/>
                <a:ea typeface="+mn-ea"/>
                <a:cs typeface="+mn-cs"/>
              </a:rPr>
              <a:t>rd</a:t>
            </a:r>
            <a:r>
              <a:rPr lang="en-GB" dirty="0">
                <a:latin typeface="+mn-lt"/>
                <a:ea typeface="+mn-ea"/>
                <a:cs typeface="+mn-cs"/>
              </a:rPr>
              <a:t>, only behind ITV2 and E4 for 16-34 % profile. </a:t>
            </a:r>
          </a:p>
          <a:p>
            <a:pPr>
              <a:defRPr/>
            </a:pPr>
            <a:r>
              <a:rPr lang="en-GB" dirty="0">
                <a:latin typeface="+mn-lt"/>
                <a:ea typeface="+mn-ea"/>
                <a:cs typeface="+mn-cs"/>
              </a:rPr>
              <a:t>Among a declining 16-34 market Dave was also the only channel over 1% adult share to retain it’s 16-34 % profile vs. FY 2016. E4 down -3% and ITV2 down -5%.</a:t>
            </a:r>
          </a:p>
          <a:p>
            <a:pPr>
              <a:defRPr/>
            </a:pPr>
            <a:r>
              <a:rPr lang="en-GB" dirty="0">
                <a:latin typeface="+mn-lt"/>
                <a:ea typeface="+mn-ea"/>
                <a:cs typeface="+mn-cs"/>
              </a:rPr>
              <a:t>16-34 have seen boosts this year with the highest day’s profile since May 21st 2016 at the beginning of April (38% 16-34 on Sunday 2nd 2017). </a:t>
            </a:r>
          </a:p>
          <a:p>
            <a:pPr>
              <a:defRPr/>
            </a:pPr>
            <a:r>
              <a:rPr lang="en-GB" dirty="0">
                <a:latin typeface="+mn-lt"/>
                <a:ea typeface="+mn-ea"/>
                <a:cs typeface="+mn-cs"/>
              </a:rPr>
              <a:t>W/D Daytime also seeing improvements with younger audiences, averaging 28% 16-34 in March.</a:t>
            </a:r>
          </a:p>
          <a:p>
            <a:pPr>
              <a:defRPr/>
            </a:pPr>
            <a:r>
              <a:rPr lang="en-GB" dirty="0">
                <a:latin typeface="+mn-lt"/>
                <a:ea typeface="+mn-ea"/>
                <a:cs typeface="+mn-cs"/>
              </a:rPr>
              <a:t>Elsewhere, Dave’s commission Taskmaster has been nominated for a Bafta Award. Returning commission’s Unspun brought in a strong ABC1 profile (58%) while Crackanory drove younger audiences (30% 16-34s)</a:t>
            </a:r>
            <a:r>
              <a:rPr lang="en-GB" dirty="0"/>
              <a:t>. </a:t>
            </a:r>
          </a:p>
        </p:txBody>
      </p:sp>
      <p:sp>
        <p:nvSpPr>
          <p:cNvPr id="4" name="Slide Number Placeholder 3"/>
          <p:cNvSpPr>
            <a:spLocks noGrp="1"/>
          </p:cNvSpPr>
          <p:nvPr>
            <p:ph type="sldNum" sz="quarter" idx="5"/>
          </p:nvPr>
        </p:nvSpPr>
        <p:spPr/>
        <p:txBody>
          <a:bodyPr/>
          <a:lstStyle/>
          <a:p>
            <a:pPr>
              <a:defRPr/>
            </a:pPr>
            <a:fld id="{F5EDE474-8FE1-495F-BF11-A9A6B78FB18D}" type="slidenum">
              <a:rPr lang="en-GB" sz="1800" kern="0">
                <a:solidFill>
                  <a:prstClr val="black"/>
                </a:solidFill>
              </a:rPr>
              <a:pPr>
                <a:defRPr/>
              </a:pPr>
              <a:t>21</a:t>
            </a:fld>
            <a:endParaRPr lang="en-GB" sz="1800" ker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7076AEA-DAA0-47D9-B984-2DA6C99479FE}" type="slidenum">
              <a:rPr lang="en-GB" sz="1800" kern="0" smtClean="0">
                <a:solidFill>
                  <a:prstClr val="black"/>
                </a:solidFill>
              </a:rPr>
              <a:pPr>
                <a:defRPr/>
              </a:pPr>
              <a:t>23</a:t>
            </a:fld>
            <a:endParaRPr lang="en-GB" sz="1800" kern="0">
              <a:solidFill>
                <a:prstClr val="black"/>
              </a:solidFill>
            </a:endParaRPr>
          </a:p>
        </p:txBody>
      </p:sp>
    </p:spTree>
    <p:extLst>
      <p:ext uri="{BB962C8B-B14F-4D97-AF65-F5344CB8AC3E}">
        <p14:creationId xmlns:p14="http://schemas.microsoft.com/office/powerpoint/2010/main" val="72532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smtClean="0">
              <a:latin typeface="Arial" pitchFamily="34" charset="0"/>
              <a:ea typeface="ＭＳ Ｐゴシック" pitchFamily="34" charset="-128"/>
            </a:endParaRPr>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F10ED607-D7AF-400B-8DC9-81B05A4C2CF8}" type="slidenum">
              <a:rPr lang="en-GB" altLang="en-US" sz="1800" smtClean="0">
                <a:solidFill>
                  <a:srgbClr val="000000"/>
                </a:solidFill>
                <a:latin typeface="Calibri" pitchFamily="34" charset="0"/>
              </a:rPr>
              <a:pPr>
                <a:spcBef>
                  <a:spcPct val="0"/>
                </a:spcBef>
              </a:pPr>
              <a:t>24</a:t>
            </a:fld>
            <a:endParaRPr lang="en-GB" altLang="en-US" sz="1800"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7076AEA-DAA0-47D9-B984-2DA6C99479FE}" type="slidenum">
              <a:rPr lang="en-GB" smtClean="0">
                <a:solidFill>
                  <a:prstClr val="black"/>
                </a:solidFill>
              </a:rPr>
              <a:pPr>
                <a:defRPr/>
              </a:pPr>
              <a:t>26</a:t>
            </a:fld>
            <a:endParaRPr lang="en-GB">
              <a:solidFill>
                <a:prstClr val="black"/>
              </a:solidFill>
            </a:endParaRPr>
          </a:p>
        </p:txBody>
      </p:sp>
    </p:spTree>
    <p:extLst>
      <p:ext uri="{BB962C8B-B14F-4D97-AF65-F5344CB8AC3E}">
        <p14:creationId xmlns:p14="http://schemas.microsoft.com/office/powerpoint/2010/main" val="2300771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itchFamily="34" charset="0"/>
              <a:ea typeface="ＭＳ Ｐゴシック" pitchFamily="34" charset="-128"/>
            </a:endParaRPr>
          </a:p>
        </p:txBody>
      </p:sp>
      <p:sp>
        <p:nvSpPr>
          <p:cNvPr id="294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defRPr/>
            </a:pPr>
            <a:fld id="{C25ED276-57DF-4BC4-8B7D-22506438BA4A}" type="slidenum">
              <a:rPr lang="en-GB" altLang="en-US" smtClean="0">
                <a:solidFill>
                  <a:srgbClr val="000000"/>
                </a:solidFill>
              </a:rPr>
              <a:pPr>
                <a:spcBef>
                  <a:spcPct val="0"/>
                </a:spcBef>
                <a:defRPr/>
              </a:pPr>
              <a:t>29</a:t>
            </a:fld>
            <a:endParaRPr lang="en-GB" altLang="en-US">
              <a:solidFill>
                <a:srgbClr val="000000"/>
              </a:solidFill>
            </a:endParaRPr>
          </a:p>
        </p:txBody>
      </p:sp>
    </p:spTree>
    <p:extLst>
      <p:ext uri="{BB962C8B-B14F-4D97-AF65-F5344CB8AC3E}">
        <p14:creationId xmlns:p14="http://schemas.microsoft.com/office/powerpoint/2010/main" val="1238824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pay share</a:t>
            </a:r>
          </a:p>
        </p:txBody>
      </p:sp>
      <p:sp>
        <p:nvSpPr>
          <p:cNvPr id="4" name="Slide Number Placeholder 3"/>
          <p:cNvSpPr>
            <a:spLocks noGrp="1"/>
          </p:cNvSpPr>
          <p:nvPr>
            <p:ph type="sldNum" sz="quarter" idx="10"/>
          </p:nvPr>
        </p:nvSpPr>
        <p:spPr/>
        <p:txBody>
          <a:bodyPr/>
          <a:lstStyle/>
          <a:p>
            <a:fld id="{E7076AEA-DAA0-47D9-B984-2DA6C99479FE}"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686686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Do pay share</a:t>
            </a:r>
          </a:p>
        </p:txBody>
      </p:sp>
      <p:sp>
        <p:nvSpPr>
          <p:cNvPr id="296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C43419BD-33AB-4749-8D2C-A7AA082C9A44}" type="slidenum">
              <a:rPr lang="en-GB" altLang="en-US" smtClean="0">
                <a:solidFill>
                  <a:srgbClr val="000000"/>
                </a:solidFill>
              </a:rPr>
              <a:pPr>
                <a:spcBef>
                  <a:spcPct val="0"/>
                </a:spcBef>
              </a:pPr>
              <a:t>36</a:t>
            </a:fld>
            <a:endParaRPr lang="en-GB" altLang="en-US"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7076AEA-DAA0-47D9-B984-2DA6C99479FE}" type="slidenum">
              <a:rPr lang="en-GB" smtClean="0">
                <a:solidFill>
                  <a:prstClr val="black"/>
                </a:solidFill>
              </a:rPr>
              <a:pPr>
                <a:defRPr/>
              </a:pPr>
              <a:t>38</a:t>
            </a:fld>
            <a:endParaRPr lang="en-GB">
              <a:solidFill>
                <a:prstClr val="black"/>
              </a:solidFill>
            </a:endParaRPr>
          </a:p>
        </p:txBody>
      </p:sp>
    </p:spTree>
    <p:extLst>
      <p:ext uri="{BB962C8B-B14F-4D97-AF65-F5344CB8AC3E}">
        <p14:creationId xmlns:p14="http://schemas.microsoft.com/office/powerpoint/2010/main" val="1584445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E7076AEA-DAA0-47D9-B984-2DA6C99479FE}" type="slidenum">
              <a:rPr lang="en-GB" smtClean="0">
                <a:solidFill>
                  <a:prstClr val="black"/>
                </a:solidFill>
              </a:rPr>
              <a:pPr>
                <a:defRPr/>
              </a:pPr>
              <a:t>40</a:t>
            </a:fld>
            <a:endParaRPr lang="en-GB">
              <a:solidFill>
                <a:prstClr val="black"/>
              </a:solidFill>
            </a:endParaRPr>
          </a:p>
        </p:txBody>
      </p:sp>
    </p:spTree>
    <p:extLst>
      <p:ext uri="{BB962C8B-B14F-4D97-AF65-F5344CB8AC3E}">
        <p14:creationId xmlns:p14="http://schemas.microsoft.com/office/powerpoint/2010/main" val="3933610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xfrm>
            <a:off x="685800" y="1143000"/>
            <a:ext cx="5486400" cy="3086100"/>
          </a:xfrm>
          <a:ln/>
        </p:spPr>
      </p:sp>
      <p:sp>
        <p:nvSpPr>
          <p:cNvPr id="300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a typeface="ＭＳ Ｐゴシック" pitchFamily="34" charset="-128"/>
            </a:endParaRPr>
          </a:p>
        </p:txBody>
      </p:sp>
      <p:sp>
        <p:nvSpPr>
          <p:cNvPr id="300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950F48EE-CF42-45AB-84BD-C732DAC8C8EF}" type="slidenum">
              <a:rPr lang="en-GB" altLang="en-US" smtClean="0">
                <a:solidFill>
                  <a:srgbClr val="000000"/>
                </a:solidFill>
              </a:rPr>
              <a:pPr>
                <a:spcBef>
                  <a:spcPct val="0"/>
                </a:spcBef>
              </a:pPr>
              <a:t>42</a:t>
            </a:fld>
            <a:endParaRPr lang="en-GB" altLang="en-US" smtClean="0">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16-34s, Q1 24%, Q2 26%</a:t>
            </a:r>
          </a:p>
        </p:txBody>
      </p:sp>
      <p:sp>
        <p:nvSpPr>
          <p:cNvPr id="4" name="Slide Number Placeholder 3"/>
          <p:cNvSpPr>
            <a:spLocks noGrp="1"/>
          </p:cNvSpPr>
          <p:nvPr>
            <p:ph type="sldNum" sz="quarter" idx="10"/>
          </p:nvPr>
        </p:nvSpPr>
        <p:spPr/>
        <p:txBody>
          <a:bodyPr/>
          <a:lstStyle/>
          <a:p>
            <a:fld id="{E7076AEA-DAA0-47D9-B984-2DA6C99479FE}"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1760320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GB" altLang="en-US">
              <a:latin typeface="Arial" pitchFamily="34" charset="0"/>
              <a:ea typeface="ＭＳ Ｐゴシック" pitchFamily="34" charset="-128"/>
            </a:endParaRPr>
          </a:p>
        </p:txBody>
      </p:sp>
      <p:sp>
        <p:nvSpPr>
          <p:cNvPr id="302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4711C156-7F7E-472C-8DBA-A5A6E99D87D7}" type="slidenum">
              <a:rPr lang="en-GB" altLang="en-US" smtClean="0">
                <a:solidFill>
                  <a:srgbClr val="000000"/>
                </a:solidFill>
                <a:latin typeface="Calibri" pitchFamily="34" charset="0"/>
              </a:rPr>
              <a:pPr>
                <a:spcBef>
                  <a:spcPct val="0"/>
                </a:spcBef>
              </a:pPr>
              <a:t>44</a:t>
            </a:fld>
            <a:endParaRPr lang="en-GB" altLang="en-US">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a:xfrm>
            <a:off x="685800" y="1143000"/>
            <a:ext cx="5486400" cy="3086100"/>
          </a:xfrm>
          <a:ln/>
        </p:spPr>
      </p:sp>
      <p:sp>
        <p:nvSpPr>
          <p:cNvPr id="303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a typeface="ＭＳ Ｐゴシック" pitchFamily="34" charset="-128"/>
            </a:endParaRPr>
          </a:p>
        </p:txBody>
      </p:sp>
      <p:sp>
        <p:nvSpPr>
          <p:cNvPr id="303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BF309D37-14BB-4F1C-BC43-494D7F9D03A5}" type="slidenum">
              <a:rPr lang="en-GB" altLang="en-US" smtClean="0">
                <a:solidFill>
                  <a:srgbClr val="000000"/>
                </a:solidFill>
              </a:rPr>
              <a:pPr>
                <a:spcBef>
                  <a:spcPct val="0"/>
                </a:spcBef>
              </a:pPr>
              <a:t>45</a:t>
            </a:fld>
            <a:endParaRPr lang="en-GB" alt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764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ea typeface="ＭＳ Ｐゴシック" pitchFamily="34" charset="-128"/>
              </a:defRPr>
            </a:lvl1pPr>
            <a:lvl2pPr marL="742950" indent="-285750" eaLnBrk="0" hangingPunct="0">
              <a:spcBef>
                <a:spcPct val="30000"/>
              </a:spcBef>
              <a:defRPr sz="1200">
                <a:solidFill>
                  <a:schemeClr val="tx1"/>
                </a:solidFill>
                <a:latin typeface="Arial" pitchFamily="34" charset="0"/>
                <a:ea typeface="ＭＳ Ｐゴシック" pitchFamily="34" charset="-128"/>
              </a:defRPr>
            </a:lvl2pPr>
            <a:lvl3pPr marL="1143000" indent="-228600" eaLnBrk="0" hangingPunct="0">
              <a:spcBef>
                <a:spcPct val="30000"/>
              </a:spcBef>
              <a:defRPr sz="1200">
                <a:solidFill>
                  <a:schemeClr val="tx1"/>
                </a:solidFill>
                <a:latin typeface="Arial" pitchFamily="34" charset="0"/>
                <a:ea typeface="ＭＳ Ｐゴシック" pitchFamily="34" charset="-128"/>
              </a:defRPr>
            </a:lvl3pPr>
            <a:lvl4pPr marL="1600200" indent="-228600" eaLnBrk="0" hangingPunct="0">
              <a:spcBef>
                <a:spcPct val="30000"/>
              </a:spcBef>
              <a:defRPr sz="1200">
                <a:solidFill>
                  <a:schemeClr val="tx1"/>
                </a:solidFill>
                <a:latin typeface="Arial" pitchFamily="34" charset="0"/>
                <a:ea typeface="ＭＳ Ｐゴシック" pitchFamily="34" charset="-128"/>
              </a:defRPr>
            </a:lvl4pPr>
            <a:lvl5pPr marL="2057400" indent="-228600" eaLnBrk="0" hangingPunct="0">
              <a:spcBef>
                <a:spcPct val="30000"/>
              </a:spcBef>
              <a:defRPr sz="1200">
                <a:solidFill>
                  <a:schemeClr val="tx1"/>
                </a:solidFill>
                <a:latin typeface="Arial" pitchFamily="34" charset="0"/>
                <a:ea typeface="ＭＳ Ｐゴシック"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a:spcBef>
                <a:spcPct val="0"/>
              </a:spcBef>
            </a:pPr>
            <a:fld id="{F488B228-42C5-4FB8-A66F-D8F0A1E9067F}" type="slidenum">
              <a:rPr lang="en-US" altLang="en-US" smtClean="0"/>
              <a:pPr>
                <a:spcBef>
                  <a:spcPct val="0"/>
                </a:spcBef>
              </a:pPr>
              <a:t>5</a:t>
            </a:fld>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77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5260E34-76A3-4F14-81CC-475EE059FD1C}" type="slidenum">
              <a:rPr lang="en-US" altLang="en-US" smtClean="0">
                <a:latin typeface="Arial" pitchFamily="34" charset="0"/>
                <a:ea typeface="ＭＳ Ｐゴシック" pitchFamily="34" charset="-128"/>
              </a:rPr>
              <a:pPr/>
              <a:t>6</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78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254866-5201-4B45-BC38-B6CEA07F10F2}" type="slidenum">
              <a:rPr lang="en-US" altLang="en-US" smtClean="0">
                <a:latin typeface="Arial" pitchFamily="34" charset="0"/>
                <a:ea typeface="ＭＳ Ｐゴシック" pitchFamily="34" charset="-128"/>
              </a:rPr>
              <a:pPr/>
              <a:t>8</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79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72C3087-01D8-4E7A-83C4-FA7C7E562794}" type="slidenum">
              <a:rPr lang="en-US" altLang="en-US" smtClean="0">
                <a:latin typeface="Arial" pitchFamily="34" charset="0"/>
                <a:ea typeface="ＭＳ Ｐゴシック" pitchFamily="34" charset="-128"/>
              </a:rPr>
              <a:pPr/>
              <a:t>9</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80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FE9B422-A2E8-4B6D-9095-BFB9E1851BE1}" type="slidenum">
              <a:rPr lang="en-US" altLang="en-US" smtClean="0">
                <a:latin typeface="Arial" pitchFamily="34" charset="0"/>
                <a:ea typeface="ＭＳ Ｐゴシック" pitchFamily="34" charset="-128"/>
              </a:rPr>
              <a:pPr/>
              <a:t>10</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81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9790ACF-5280-4A5F-A6A5-246F988F9CE6}" type="slidenum">
              <a:rPr lang="en-US" altLang="en-US" smtClean="0">
                <a:latin typeface="Arial" pitchFamily="34" charset="0"/>
                <a:ea typeface="ＭＳ Ｐゴシック" pitchFamily="34" charset="-128"/>
              </a:rPr>
              <a:pPr/>
              <a:t>12</a:t>
            </a:fld>
            <a:endParaRPr lang="en-US" altLang="en-US" smtClean="0">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mtClean="0">
                <a:latin typeface="Arial" pitchFamily="34" charset="0"/>
                <a:ea typeface="ＭＳ Ｐゴシック" pitchFamily="34" charset="-128"/>
              </a:rPr>
              <a:t>updated</a:t>
            </a:r>
          </a:p>
        </p:txBody>
      </p:sp>
      <p:sp>
        <p:nvSpPr>
          <p:cNvPr id="282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85C58B4-E50A-4BE7-AF02-3D56A295A471}" type="slidenum">
              <a:rPr lang="en-US" altLang="en-US" smtClean="0">
                <a:latin typeface="Arial" pitchFamily="34" charset="0"/>
                <a:ea typeface="ＭＳ Ｐゴシック" pitchFamily="34" charset="-128"/>
              </a:rPr>
              <a:pPr/>
              <a:t>13</a:t>
            </a:fld>
            <a:endParaRPr lang="en-US" altLang="en-US" smtClean="0">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7.xml"/><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7.xml"/><Relationship Id="rId4"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5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47844" indent="0" algn="ctr">
              <a:buNone/>
              <a:defRPr/>
            </a:lvl2pPr>
            <a:lvl3pPr marL="895636" indent="0" algn="ctr">
              <a:buNone/>
              <a:defRPr/>
            </a:lvl3pPr>
            <a:lvl4pPr marL="1343588" indent="0" algn="ctr">
              <a:buNone/>
              <a:defRPr/>
            </a:lvl4pPr>
            <a:lvl5pPr marL="1791269" indent="0" algn="ctr">
              <a:buNone/>
              <a:defRPr/>
            </a:lvl5pPr>
            <a:lvl6pPr marL="2238754" indent="0" algn="ctr">
              <a:buNone/>
              <a:defRPr/>
            </a:lvl6pPr>
            <a:lvl7pPr marL="2686644" indent="0" algn="ctr">
              <a:buNone/>
              <a:defRPr/>
            </a:lvl7pPr>
            <a:lvl8pPr marL="3134579" indent="0" algn="ctr">
              <a:buNone/>
              <a:defRPr/>
            </a:lvl8pPr>
            <a:lvl9pPr marL="3582275"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60D73C5A-09F2-4E51-80D2-99233DB12B08}" type="slidenum">
              <a:rPr lang="en-US"/>
              <a:pPr>
                <a:defRPr/>
              </a:pPr>
              <a:t>‹#›</a:t>
            </a:fld>
            <a:endParaRPr lang="en-US"/>
          </a:p>
        </p:txBody>
      </p:sp>
    </p:spTree>
    <p:extLst>
      <p:ext uri="{BB962C8B-B14F-4D97-AF65-F5344CB8AC3E}">
        <p14:creationId xmlns:p14="http://schemas.microsoft.com/office/powerpoint/2010/main" val="719601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75ECD4F0-0E72-46B1-95D6-D91A25735F69}" type="slidenum">
              <a:rPr lang="en-US"/>
              <a:pPr>
                <a:defRPr/>
              </a:pPr>
              <a:t>‹#›</a:t>
            </a:fld>
            <a:endParaRPr lang="en-US"/>
          </a:p>
        </p:txBody>
      </p:sp>
    </p:spTree>
    <p:extLst>
      <p:ext uri="{BB962C8B-B14F-4D97-AF65-F5344CB8AC3E}">
        <p14:creationId xmlns:p14="http://schemas.microsoft.com/office/powerpoint/2010/main" val="25232307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5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47844" indent="0" algn="ctr">
              <a:buNone/>
              <a:defRPr/>
            </a:lvl2pPr>
            <a:lvl3pPr marL="895636" indent="0" algn="ctr">
              <a:buNone/>
              <a:defRPr/>
            </a:lvl3pPr>
            <a:lvl4pPr marL="1343588" indent="0" algn="ctr">
              <a:buNone/>
              <a:defRPr/>
            </a:lvl4pPr>
            <a:lvl5pPr marL="1791269" indent="0" algn="ctr">
              <a:buNone/>
              <a:defRPr/>
            </a:lvl5pPr>
            <a:lvl6pPr marL="2238754" indent="0" algn="ctr">
              <a:buNone/>
              <a:defRPr/>
            </a:lvl6pPr>
            <a:lvl7pPr marL="2686644" indent="0" algn="ctr">
              <a:buNone/>
              <a:defRPr/>
            </a:lvl7pPr>
            <a:lvl8pPr marL="3134579" indent="0" algn="ctr">
              <a:buNone/>
              <a:defRPr/>
            </a:lvl8pPr>
            <a:lvl9pPr marL="3582275"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C01EC05D-230A-4F65-93C4-51ED0DB171F7}" type="slidenum">
              <a:rPr lang="en-US"/>
              <a:pPr>
                <a:defRPr/>
              </a:pPr>
              <a:t>‹#›</a:t>
            </a:fld>
            <a:endParaRPr lang="en-US"/>
          </a:p>
        </p:txBody>
      </p:sp>
    </p:spTree>
    <p:extLst>
      <p:ext uri="{BB962C8B-B14F-4D97-AF65-F5344CB8AC3E}">
        <p14:creationId xmlns:p14="http://schemas.microsoft.com/office/powerpoint/2010/main" val="6874770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GB" altLang="en-US" smtClean="0">
              <a:solidFill>
                <a:srgbClr val="3D82C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fld id="{B44D0763-B746-47CF-8C36-2C629858D5F3}" type="slidenum">
              <a:rPr lang="en-US"/>
              <a:pPr>
                <a:defRPr/>
              </a:pPr>
              <a:t>‹#›</a:t>
            </a:fld>
            <a:endParaRPr lang="en-US"/>
          </a:p>
        </p:txBody>
      </p:sp>
    </p:spTree>
    <p:extLst>
      <p:ext uri="{BB962C8B-B14F-4D97-AF65-F5344CB8AC3E}">
        <p14:creationId xmlns:p14="http://schemas.microsoft.com/office/powerpoint/2010/main" val="32155946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47844" indent="0">
              <a:buNone/>
              <a:defRPr sz="1800"/>
            </a:lvl2pPr>
            <a:lvl3pPr marL="895636" indent="0">
              <a:buNone/>
              <a:defRPr sz="1600"/>
            </a:lvl3pPr>
            <a:lvl4pPr marL="1343588" indent="0">
              <a:buNone/>
              <a:defRPr sz="1400"/>
            </a:lvl4pPr>
            <a:lvl5pPr marL="1791269" indent="0">
              <a:buNone/>
              <a:defRPr sz="1400"/>
            </a:lvl5pPr>
            <a:lvl6pPr marL="2238754" indent="0">
              <a:buNone/>
              <a:defRPr sz="1400"/>
            </a:lvl6pPr>
            <a:lvl7pPr marL="2686644" indent="0">
              <a:buNone/>
              <a:defRPr sz="1400"/>
            </a:lvl7pPr>
            <a:lvl8pPr marL="3134579" indent="0">
              <a:buNone/>
              <a:defRPr sz="1400"/>
            </a:lvl8pPr>
            <a:lvl9pPr marL="3582275"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F2ABCA95-7937-4B0C-9683-27877CE8D346}" type="slidenum">
              <a:rPr lang="en-US"/>
              <a:pPr>
                <a:defRPr/>
              </a:pPr>
              <a:t>‹#›</a:t>
            </a:fld>
            <a:endParaRPr lang="en-US"/>
          </a:p>
        </p:txBody>
      </p:sp>
    </p:spTree>
    <p:extLst>
      <p:ext uri="{BB962C8B-B14F-4D97-AF65-F5344CB8AC3E}">
        <p14:creationId xmlns:p14="http://schemas.microsoft.com/office/powerpoint/2010/main" val="2836446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14550"/>
            <a:ext cx="3810000" cy="245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14550"/>
            <a:ext cx="3810000" cy="245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FABABFE7-0F80-4BDF-94BD-89875F512B01}" type="slidenum">
              <a:rPr lang="en-US"/>
              <a:pPr>
                <a:defRPr/>
              </a:pPr>
              <a:t>‹#›</a:t>
            </a:fld>
            <a:endParaRPr lang="en-US"/>
          </a:p>
        </p:txBody>
      </p:sp>
    </p:spTree>
    <p:extLst>
      <p:ext uri="{BB962C8B-B14F-4D97-AF65-F5344CB8AC3E}">
        <p14:creationId xmlns:p14="http://schemas.microsoft.com/office/powerpoint/2010/main" val="40050765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47844" indent="0">
              <a:buNone/>
              <a:defRPr sz="2000" b="1"/>
            </a:lvl2pPr>
            <a:lvl3pPr marL="895636" indent="0">
              <a:buNone/>
              <a:defRPr sz="1800" b="1"/>
            </a:lvl3pPr>
            <a:lvl4pPr marL="1343588" indent="0">
              <a:buNone/>
              <a:defRPr sz="1600" b="1"/>
            </a:lvl4pPr>
            <a:lvl5pPr marL="1791269" indent="0">
              <a:buNone/>
              <a:defRPr sz="1600" b="1"/>
            </a:lvl5pPr>
            <a:lvl6pPr marL="2238754" indent="0">
              <a:buNone/>
              <a:defRPr sz="1600" b="1"/>
            </a:lvl6pPr>
            <a:lvl7pPr marL="2686644" indent="0">
              <a:buNone/>
              <a:defRPr sz="1600" b="1"/>
            </a:lvl7pPr>
            <a:lvl8pPr marL="3134579" indent="0">
              <a:buNone/>
              <a:defRPr sz="1600" b="1"/>
            </a:lvl8pPr>
            <a:lvl9pPr marL="358227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2400" b="1"/>
            </a:lvl1pPr>
            <a:lvl2pPr marL="447844" indent="0">
              <a:buNone/>
              <a:defRPr sz="2000" b="1"/>
            </a:lvl2pPr>
            <a:lvl3pPr marL="895636" indent="0">
              <a:buNone/>
              <a:defRPr sz="1800" b="1"/>
            </a:lvl3pPr>
            <a:lvl4pPr marL="1343588" indent="0">
              <a:buNone/>
              <a:defRPr sz="1600" b="1"/>
            </a:lvl4pPr>
            <a:lvl5pPr marL="1791269" indent="0">
              <a:buNone/>
              <a:defRPr sz="1600" b="1"/>
            </a:lvl5pPr>
            <a:lvl6pPr marL="2238754" indent="0">
              <a:buNone/>
              <a:defRPr sz="1600" b="1"/>
            </a:lvl6pPr>
            <a:lvl7pPr marL="2686644" indent="0">
              <a:buNone/>
              <a:defRPr sz="1600" b="1"/>
            </a:lvl7pPr>
            <a:lvl8pPr marL="3134579" indent="0">
              <a:buNone/>
              <a:defRPr sz="1600" b="1"/>
            </a:lvl8pPr>
            <a:lvl9pPr marL="358227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A9CD9B03-D210-449E-9161-AEEAC640D82A}" type="slidenum">
              <a:rPr lang="en-US"/>
              <a:pPr>
                <a:defRPr/>
              </a:pPr>
              <a:t>‹#›</a:t>
            </a:fld>
            <a:endParaRPr lang="en-US"/>
          </a:p>
        </p:txBody>
      </p:sp>
    </p:spTree>
    <p:extLst>
      <p:ext uri="{BB962C8B-B14F-4D97-AF65-F5344CB8AC3E}">
        <p14:creationId xmlns:p14="http://schemas.microsoft.com/office/powerpoint/2010/main" val="12721511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15B7FBE6-9DDC-46E2-B5C6-CA9C37A1B647}" type="slidenum">
              <a:rPr lang="en-US"/>
              <a:pPr>
                <a:defRPr/>
              </a:pPr>
              <a:t>‹#›</a:t>
            </a:fld>
            <a:endParaRPr lang="en-US"/>
          </a:p>
        </p:txBody>
      </p:sp>
    </p:spTree>
    <p:extLst>
      <p:ext uri="{BB962C8B-B14F-4D97-AF65-F5344CB8AC3E}">
        <p14:creationId xmlns:p14="http://schemas.microsoft.com/office/powerpoint/2010/main" val="3790691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FDA0DABF-B38C-4EF7-B821-C2688C0A16BF}" type="slidenum">
              <a:rPr lang="en-US"/>
              <a:pPr>
                <a:defRPr/>
              </a:pPr>
              <a:t>‹#›</a:t>
            </a:fld>
            <a:endParaRPr lang="en-US"/>
          </a:p>
        </p:txBody>
      </p:sp>
    </p:spTree>
    <p:extLst>
      <p:ext uri="{BB962C8B-B14F-4D97-AF65-F5344CB8AC3E}">
        <p14:creationId xmlns:p14="http://schemas.microsoft.com/office/powerpoint/2010/main" val="21615469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47844" indent="0">
              <a:buNone/>
              <a:defRPr sz="1200"/>
            </a:lvl2pPr>
            <a:lvl3pPr marL="895636" indent="0">
              <a:buNone/>
              <a:defRPr sz="1000"/>
            </a:lvl3pPr>
            <a:lvl4pPr marL="1343588" indent="0">
              <a:buNone/>
              <a:defRPr sz="900"/>
            </a:lvl4pPr>
            <a:lvl5pPr marL="1791269" indent="0">
              <a:buNone/>
              <a:defRPr sz="900"/>
            </a:lvl5pPr>
            <a:lvl6pPr marL="2238754" indent="0">
              <a:buNone/>
              <a:defRPr sz="900"/>
            </a:lvl6pPr>
            <a:lvl7pPr marL="2686644" indent="0">
              <a:buNone/>
              <a:defRPr sz="900"/>
            </a:lvl7pPr>
            <a:lvl8pPr marL="3134579" indent="0">
              <a:buNone/>
              <a:defRPr sz="900"/>
            </a:lvl8pPr>
            <a:lvl9pPr marL="3582275"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30A1D8D5-1163-4C82-AB3D-79ACA4552105}" type="slidenum">
              <a:rPr lang="en-US"/>
              <a:pPr>
                <a:defRPr/>
              </a:pPr>
              <a:t>‹#›</a:t>
            </a:fld>
            <a:endParaRPr lang="en-US"/>
          </a:p>
        </p:txBody>
      </p:sp>
    </p:spTree>
    <p:extLst>
      <p:ext uri="{BB962C8B-B14F-4D97-AF65-F5344CB8AC3E}">
        <p14:creationId xmlns:p14="http://schemas.microsoft.com/office/powerpoint/2010/main" val="8024990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47844" indent="0">
              <a:buNone/>
              <a:defRPr sz="2800"/>
            </a:lvl2pPr>
            <a:lvl3pPr marL="895636" indent="0">
              <a:buNone/>
              <a:defRPr sz="2400"/>
            </a:lvl3pPr>
            <a:lvl4pPr marL="1343588" indent="0">
              <a:buNone/>
              <a:defRPr sz="2000"/>
            </a:lvl4pPr>
            <a:lvl5pPr marL="1791269" indent="0">
              <a:buNone/>
              <a:defRPr sz="2000"/>
            </a:lvl5pPr>
            <a:lvl6pPr marL="2238754" indent="0">
              <a:buNone/>
              <a:defRPr sz="2000"/>
            </a:lvl6pPr>
            <a:lvl7pPr marL="2686644" indent="0">
              <a:buNone/>
              <a:defRPr sz="2000"/>
            </a:lvl7pPr>
            <a:lvl8pPr marL="3134579" indent="0">
              <a:buNone/>
              <a:defRPr sz="2000"/>
            </a:lvl8pPr>
            <a:lvl9pPr marL="358227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026338"/>
            <a:ext cx="5486400" cy="603647"/>
          </a:xfrm>
        </p:spPr>
        <p:txBody>
          <a:bodyPr/>
          <a:lstStyle>
            <a:lvl1pPr marL="0" indent="0">
              <a:buNone/>
              <a:defRPr sz="1400"/>
            </a:lvl1pPr>
            <a:lvl2pPr marL="447844" indent="0">
              <a:buNone/>
              <a:defRPr sz="1200"/>
            </a:lvl2pPr>
            <a:lvl3pPr marL="895636" indent="0">
              <a:buNone/>
              <a:defRPr sz="1000"/>
            </a:lvl3pPr>
            <a:lvl4pPr marL="1343588" indent="0">
              <a:buNone/>
              <a:defRPr sz="900"/>
            </a:lvl4pPr>
            <a:lvl5pPr marL="1791269" indent="0">
              <a:buNone/>
              <a:defRPr sz="900"/>
            </a:lvl5pPr>
            <a:lvl6pPr marL="2238754" indent="0">
              <a:buNone/>
              <a:defRPr sz="900"/>
            </a:lvl6pPr>
            <a:lvl7pPr marL="2686644" indent="0">
              <a:buNone/>
              <a:defRPr sz="900"/>
            </a:lvl7pPr>
            <a:lvl8pPr marL="3134579" indent="0">
              <a:buNone/>
              <a:defRPr sz="900"/>
            </a:lvl8pPr>
            <a:lvl9pPr marL="3582275"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F189E83B-379E-476D-A54A-4506CFBF13EC}" type="slidenum">
              <a:rPr lang="en-US"/>
              <a:pPr>
                <a:defRPr/>
              </a:pPr>
              <a:t>‹#›</a:t>
            </a:fld>
            <a:endParaRPr lang="en-US"/>
          </a:p>
        </p:txBody>
      </p:sp>
    </p:spTree>
    <p:extLst>
      <p:ext uri="{BB962C8B-B14F-4D97-AF65-F5344CB8AC3E}">
        <p14:creationId xmlns:p14="http://schemas.microsoft.com/office/powerpoint/2010/main" val="4182559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87C6B24B-3797-4E8A-B183-F52E733C20B5}" type="slidenum">
              <a:rPr lang="en-US"/>
              <a:pPr>
                <a:defRPr/>
              </a:pPr>
              <a:t>‹#›</a:t>
            </a:fld>
            <a:endParaRPr lang="en-US"/>
          </a:p>
        </p:txBody>
      </p:sp>
    </p:spTree>
    <p:extLst>
      <p:ext uri="{BB962C8B-B14F-4D97-AF65-F5344CB8AC3E}">
        <p14:creationId xmlns:p14="http://schemas.microsoft.com/office/powerpoint/2010/main" val="2822218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354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354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74EE59FB-571E-4BCB-83C8-78B9CDF85721}" type="slidenum">
              <a:rPr lang="en-US"/>
              <a:pPr>
                <a:defRPr/>
              </a:pPr>
              <a:t>‹#›</a:t>
            </a:fld>
            <a:endParaRPr lang="en-US"/>
          </a:p>
        </p:txBody>
      </p:sp>
    </p:spTree>
    <p:extLst>
      <p:ext uri="{BB962C8B-B14F-4D97-AF65-F5344CB8AC3E}">
        <p14:creationId xmlns:p14="http://schemas.microsoft.com/office/powerpoint/2010/main" val="7168083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028700"/>
            <a:ext cx="1943100" cy="3543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028700"/>
            <a:ext cx="5676900" cy="3543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vl1pPr>
          </a:lstStyle>
          <a:p>
            <a:pPr>
              <a:defRPr/>
            </a:pPr>
            <a:fld id="{503CBC67-50E7-4423-863A-ECFFD3601F78}" type="slidenum">
              <a:rPr lang="en-US"/>
              <a:pPr>
                <a:defRPr/>
              </a:pPr>
              <a:t>‹#›</a:t>
            </a:fld>
            <a:endParaRPr lang="en-US"/>
          </a:p>
        </p:txBody>
      </p:sp>
    </p:spTree>
    <p:extLst>
      <p:ext uri="{BB962C8B-B14F-4D97-AF65-F5344CB8AC3E}">
        <p14:creationId xmlns:p14="http://schemas.microsoft.com/office/powerpoint/2010/main" val="1546212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503"/>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6755" indent="0" algn="ctr">
              <a:buNone/>
              <a:defRPr>
                <a:solidFill>
                  <a:schemeClr val="tx1">
                    <a:tint val="75000"/>
                  </a:schemeClr>
                </a:solidFill>
              </a:defRPr>
            </a:lvl2pPr>
            <a:lvl3pPr marL="674213" indent="0" algn="ctr">
              <a:buNone/>
              <a:defRPr>
                <a:solidFill>
                  <a:schemeClr val="tx1">
                    <a:tint val="75000"/>
                  </a:schemeClr>
                </a:solidFill>
              </a:defRPr>
            </a:lvl3pPr>
            <a:lvl4pPr marL="1011357" indent="0" algn="ctr">
              <a:buNone/>
              <a:defRPr>
                <a:solidFill>
                  <a:schemeClr val="tx1">
                    <a:tint val="75000"/>
                  </a:schemeClr>
                </a:solidFill>
              </a:defRPr>
            </a:lvl4pPr>
            <a:lvl5pPr marL="1348571" indent="0" algn="ctr">
              <a:buNone/>
              <a:defRPr>
                <a:solidFill>
                  <a:schemeClr val="tx1">
                    <a:tint val="75000"/>
                  </a:schemeClr>
                </a:solidFill>
              </a:defRPr>
            </a:lvl5pPr>
            <a:lvl6pPr marL="1685813" indent="0" algn="ctr">
              <a:buNone/>
              <a:defRPr>
                <a:solidFill>
                  <a:schemeClr val="tx1">
                    <a:tint val="75000"/>
                  </a:schemeClr>
                </a:solidFill>
              </a:defRPr>
            </a:lvl6pPr>
            <a:lvl7pPr marL="2022566" indent="0" algn="ctr">
              <a:buNone/>
              <a:defRPr>
                <a:solidFill>
                  <a:schemeClr val="tx1">
                    <a:tint val="75000"/>
                  </a:schemeClr>
                </a:solidFill>
              </a:defRPr>
            </a:lvl7pPr>
            <a:lvl8pPr marL="2359583" indent="0" algn="ctr">
              <a:buNone/>
              <a:defRPr>
                <a:solidFill>
                  <a:schemeClr val="tx1">
                    <a:tint val="75000"/>
                  </a:schemeClr>
                </a:solidFill>
              </a:defRPr>
            </a:lvl8pPr>
            <a:lvl9pPr marL="269677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E81F78D9-7BAC-4937-956B-E7A3F6CBC640}"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F94DDF4C-4D17-459C-9879-C65DC3F9D436}" type="slidenum">
              <a:rPr lang="en-GB" altLang="en-US"/>
              <a:pPr>
                <a:defRPr/>
              </a:pPr>
              <a:t>‹#›</a:t>
            </a:fld>
            <a:endParaRPr lang="en-GB" altLang="en-US"/>
          </a:p>
        </p:txBody>
      </p:sp>
    </p:spTree>
    <p:extLst>
      <p:ext uri="{BB962C8B-B14F-4D97-AF65-F5344CB8AC3E}">
        <p14:creationId xmlns:p14="http://schemas.microsoft.com/office/powerpoint/2010/main" val="26117772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102A201A-D758-426F-8D53-B98F2BD96053}"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89585565-8647-4AD2-BDED-0C15999C7DD3}" type="slidenum">
              <a:rPr lang="en-GB" altLang="en-US"/>
              <a:pPr>
                <a:defRPr/>
              </a:pPr>
              <a:t>‹#›</a:t>
            </a:fld>
            <a:endParaRPr lang="en-GB" altLang="en-US"/>
          </a:p>
        </p:txBody>
      </p:sp>
    </p:spTree>
    <p:extLst>
      <p:ext uri="{BB962C8B-B14F-4D97-AF65-F5344CB8AC3E}">
        <p14:creationId xmlns:p14="http://schemas.microsoft.com/office/powerpoint/2010/main" val="15798446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6755" indent="0">
              <a:buNone/>
              <a:defRPr sz="1400">
                <a:solidFill>
                  <a:schemeClr val="tx1">
                    <a:tint val="75000"/>
                  </a:schemeClr>
                </a:solidFill>
              </a:defRPr>
            </a:lvl2pPr>
            <a:lvl3pPr marL="674213" indent="0">
              <a:buNone/>
              <a:defRPr sz="1200">
                <a:solidFill>
                  <a:schemeClr val="tx1">
                    <a:tint val="75000"/>
                  </a:schemeClr>
                </a:solidFill>
              </a:defRPr>
            </a:lvl3pPr>
            <a:lvl4pPr marL="1011357" indent="0">
              <a:buNone/>
              <a:defRPr sz="1100">
                <a:solidFill>
                  <a:schemeClr val="tx1">
                    <a:tint val="75000"/>
                  </a:schemeClr>
                </a:solidFill>
              </a:defRPr>
            </a:lvl4pPr>
            <a:lvl5pPr marL="1348571" indent="0">
              <a:buNone/>
              <a:defRPr sz="1100">
                <a:solidFill>
                  <a:schemeClr val="tx1">
                    <a:tint val="75000"/>
                  </a:schemeClr>
                </a:solidFill>
              </a:defRPr>
            </a:lvl5pPr>
            <a:lvl6pPr marL="1685813" indent="0">
              <a:buNone/>
              <a:defRPr sz="1100">
                <a:solidFill>
                  <a:schemeClr val="tx1">
                    <a:tint val="75000"/>
                  </a:schemeClr>
                </a:solidFill>
              </a:defRPr>
            </a:lvl6pPr>
            <a:lvl7pPr marL="2022566" indent="0">
              <a:buNone/>
              <a:defRPr sz="1100">
                <a:solidFill>
                  <a:schemeClr val="tx1">
                    <a:tint val="75000"/>
                  </a:schemeClr>
                </a:solidFill>
              </a:defRPr>
            </a:lvl7pPr>
            <a:lvl8pPr marL="2359583" indent="0">
              <a:buNone/>
              <a:defRPr sz="1100">
                <a:solidFill>
                  <a:schemeClr val="tx1">
                    <a:tint val="75000"/>
                  </a:schemeClr>
                </a:solidFill>
              </a:defRPr>
            </a:lvl8pPr>
            <a:lvl9pPr marL="2696774"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394FB1A7-0A5A-4A78-A27A-EE686D8CBEEB}"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5F23D5E9-BF28-41E4-BC3D-E7DBAF52999B}" type="slidenum">
              <a:rPr lang="en-GB" altLang="en-US"/>
              <a:pPr>
                <a:defRPr/>
              </a:pPr>
              <a:t>‹#›</a:t>
            </a:fld>
            <a:endParaRPr lang="en-GB" altLang="en-US"/>
          </a:p>
        </p:txBody>
      </p:sp>
    </p:spTree>
    <p:extLst>
      <p:ext uri="{BB962C8B-B14F-4D97-AF65-F5344CB8AC3E}">
        <p14:creationId xmlns:p14="http://schemas.microsoft.com/office/powerpoint/2010/main" val="14908218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BD4E1198-5877-42F2-A4F1-1D98DF9FCFBB}"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02F58C43-2C1D-44AE-8AB1-B491253E7DE2}" type="slidenum">
              <a:rPr lang="en-GB" altLang="en-US"/>
              <a:pPr>
                <a:defRPr/>
              </a:pPr>
              <a:t>‹#›</a:t>
            </a:fld>
            <a:endParaRPr lang="en-GB" altLang="en-US"/>
          </a:p>
        </p:txBody>
      </p:sp>
    </p:spTree>
    <p:extLst>
      <p:ext uri="{BB962C8B-B14F-4D97-AF65-F5344CB8AC3E}">
        <p14:creationId xmlns:p14="http://schemas.microsoft.com/office/powerpoint/2010/main" val="16660755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6755" indent="0">
              <a:buNone/>
              <a:defRPr sz="1500" b="1"/>
            </a:lvl2pPr>
            <a:lvl3pPr marL="674213" indent="0">
              <a:buNone/>
              <a:defRPr sz="1400" b="1"/>
            </a:lvl3pPr>
            <a:lvl4pPr marL="1011357" indent="0">
              <a:buNone/>
              <a:defRPr sz="1200" b="1"/>
            </a:lvl4pPr>
            <a:lvl5pPr marL="1348571" indent="0">
              <a:buNone/>
              <a:defRPr sz="1200" b="1"/>
            </a:lvl5pPr>
            <a:lvl6pPr marL="1685813" indent="0">
              <a:buNone/>
              <a:defRPr sz="1200" b="1"/>
            </a:lvl6pPr>
            <a:lvl7pPr marL="2022566" indent="0">
              <a:buNone/>
              <a:defRPr sz="1200" b="1"/>
            </a:lvl7pPr>
            <a:lvl8pPr marL="2359583" indent="0">
              <a:buNone/>
              <a:defRPr sz="1200" b="1"/>
            </a:lvl8pPr>
            <a:lvl9pPr marL="269677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6755" indent="0">
              <a:buNone/>
              <a:defRPr sz="1500" b="1"/>
            </a:lvl2pPr>
            <a:lvl3pPr marL="674213" indent="0">
              <a:buNone/>
              <a:defRPr sz="1400" b="1"/>
            </a:lvl3pPr>
            <a:lvl4pPr marL="1011357" indent="0">
              <a:buNone/>
              <a:defRPr sz="1200" b="1"/>
            </a:lvl4pPr>
            <a:lvl5pPr marL="1348571" indent="0">
              <a:buNone/>
              <a:defRPr sz="1200" b="1"/>
            </a:lvl5pPr>
            <a:lvl6pPr marL="1685813" indent="0">
              <a:buNone/>
              <a:defRPr sz="1200" b="1"/>
            </a:lvl6pPr>
            <a:lvl7pPr marL="2022566" indent="0">
              <a:buNone/>
              <a:defRPr sz="1200" b="1"/>
            </a:lvl7pPr>
            <a:lvl8pPr marL="2359583" indent="0">
              <a:buNone/>
              <a:defRPr sz="1200" b="1"/>
            </a:lvl8pPr>
            <a:lvl9pPr marL="269677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ea typeface="ＭＳ Ｐゴシック" pitchFamily="34" charset="-128"/>
              </a:defRPr>
            </a:lvl1pPr>
          </a:lstStyle>
          <a:p>
            <a:pPr>
              <a:defRPr/>
            </a:pPr>
            <a:fld id="{29CEC0EA-807F-4AA4-85F5-4EF5D4B77BC8}" type="datetimeFigureOut">
              <a:rPr lang="en-GB"/>
              <a:pPr>
                <a:defRPr/>
              </a:pPr>
              <a:t>05/11/2018</a:t>
            </a:fld>
            <a:endParaRPr lang="en-GB"/>
          </a:p>
        </p:txBody>
      </p:sp>
      <p:sp>
        <p:nvSpPr>
          <p:cNvPr id="8"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9"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FA18D972-B933-4680-B274-FC425FC13DC3}" type="slidenum">
              <a:rPr lang="en-GB" altLang="en-US"/>
              <a:pPr>
                <a:defRPr/>
              </a:pPr>
              <a:t>‹#›</a:t>
            </a:fld>
            <a:endParaRPr lang="en-GB" altLang="en-US"/>
          </a:p>
        </p:txBody>
      </p:sp>
    </p:spTree>
    <p:extLst>
      <p:ext uri="{BB962C8B-B14F-4D97-AF65-F5344CB8AC3E}">
        <p14:creationId xmlns:p14="http://schemas.microsoft.com/office/powerpoint/2010/main" val="21289639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ea typeface="ＭＳ Ｐゴシック" pitchFamily="34" charset="-128"/>
              </a:defRPr>
            </a:lvl1pPr>
          </a:lstStyle>
          <a:p>
            <a:pPr>
              <a:defRPr/>
            </a:pPr>
            <a:fld id="{BA45CFB3-88EB-4F68-B67B-D5EEFFD79D5A}" type="datetimeFigureOut">
              <a:rPr lang="en-GB"/>
              <a:pPr>
                <a:defRPr/>
              </a:pPr>
              <a:t>05/11/2018</a:t>
            </a:fld>
            <a:endParaRPr lang="en-GB"/>
          </a:p>
        </p:txBody>
      </p:sp>
      <p:sp>
        <p:nvSpPr>
          <p:cNvPr id="4"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5"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08B45DDD-8367-400F-936E-D3F61D8AC5BC}" type="slidenum">
              <a:rPr lang="en-GB" altLang="en-US"/>
              <a:pPr>
                <a:defRPr/>
              </a:pPr>
              <a:t>‹#›</a:t>
            </a:fld>
            <a:endParaRPr lang="en-GB" altLang="en-US"/>
          </a:p>
        </p:txBody>
      </p:sp>
    </p:spTree>
    <p:extLst>
      <p:ext uri="{BB962C8B-B14F-4D97-AF65-F5344CB8AC3E}">
        <p14:creationId xmlns:p14="http://schemas.microsoft.com/office/powerpoint/2010/main" val="31428673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pitchFamily="34" charset="-128"/>
              </a:defRPr>
            </a:lvl1pPr>
          </a:lstStyle>
          <a:p>
            <a:pPr>
              <a:defRPr/>
            </a:pPr>
            <a:fld id="{2B75E643-94C1-4072-9662-C7D61AC785E2}" type="datetimeFigureOut">
              <a:rPr lang="en-GB"/>
              <a:pPr>
                <a:defRPr/>
              </a:pPr>
              <a:t>05/11/2018</a:t>
            </a:fld>
            <a:endParaRPr lang="en-GB"/>
          </a:p>
        </p:txBody>
      </p:sp>
      <p:sp>
        <p:nvSpPr>
          <p:cNvPr id="3"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4"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99A10C3B-A0D8-45F4-81B8-4D564269E0E8}" type="slidenum">
              <a:rPr lang="en-GB" altLang="en-US"/>
              <a:pPr>
                <a:defRPr/>
              </a:pPr>
              <a:t>‹#›</a:t>
            </a:fld>
            <a:endParaRPr lang="en-GB" altLang="en-US"/>
          </a:p>
        </p:txBody>
      </p:sp>
    </p:spTree>
    <p:extLst>
      <p:ext uri="{BB962C8B-B14F-4D97-AF65-F5344CB8AC3E}">
        <p14:creationId xmlns:p14="http://schemas.microsoft.com/office/powerpoint/2010/main" val="21739384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6755" indent="0">
              <a:buNone/>
              <a:defRPr sz="900"/>
            </a:lvl2pPr>
            <a:lvl3pPr marL="674213" indent="0">
              <a:buNone/>
              <a:defRPr sz="800"/>
            </a:lvl3pPr>
            <a:lvl4pPr marL="1011357" indent="0">
              <a:buNone/>
              <a:defRPr sz="700"/>
            </a:lvl4pPr>
            <a:lvl5pPr marL="1348571" indent="0">
              <a:buNone/>
              <a:defRPr sz="700"/>
            </a:lvl5pPr>
            <a:lvl6pPr marL="1685813" indent="0">
              <a:buNone/>
              <a:defRPr sz="700"/>
            </a:lvl6pPr>
            <a:lvl7pPr marL="2022566" indent="0">
              <a:buNone/>
              <a:defRPr sz="700"/>
            </a:lvl7pPr>
            <a:lvl8pPr marL="2359583" indent="0">
              <a:buNone/>
              <a:defRPr sz="700"/>
            </a:lvl8pPr>
            <a:lvl9pPr marL="2696774"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BD4250D2-9249-4B5F-A46A-01C68F039136}"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A0AE5DBD-761A-4C9B-869F-CB0EC0D7D931}" type="slidenum">
              <a:rPr lang="en-GB" altLang="en-US"/>
              <a:pPr>
                <a:defRPr/>
              </a:pPr>
              <a:t>‹#›</a:t>
            </a:fld>
            <a:endParaRPr lang="en-GB" altLang="en-US"/>
          </a:p>
        </p:txBody>
      </p:sp>
    </p:spTree>
    <p:extLst>
      <p:ext uri="{BB962C8B-B14F-4D97-AF65-F5344CB8AC3E}">
        <p14:creationId xmlns:p14="http://schemas.microsoft.com/office/powerpoint/2010/main" val="40436116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6755" indent="0">
              <a:buNone/>
              <a:defRPr sz="2100"/>
            </a:lvl2pPr>
            <a:lvl3pPr marL="674213" indent="0">
              <a:buNone/>
              <a:defRPr sz="1800"/>
            </a:lvl3pPr>
            <a:lvl4pPr marL="1011357" indent="0">
              <a:buNone/>
              <a:defRPr sz="1500"/>
            </a:lvl4pPr>
            <a:lvl5pPr marL="1348571" indent="0">
              <a:buNone/>
              <a:defRPr sz="1500"/>
            </a:lvl5pPr>
            <a:lvl6pPr marL="1685813" indent="0">
              <a:buNone/>
              <a:defRPr sz="1500"/>
            </a:lvl6pPr>
            <a:lvl7pPr marL="2022566" indent="0">
              <a:buNone/>
              <a:defRPr sz="1500"/>
            </a:lvl7pPr>
            <a:lvl8pPr marL="2359583" indent="0">
              <a:buNone/>
              <a:defRPr sz="1500"/>
            </a:lvl8pPr>
            <a:lvl9pPr marL="2696774" indent="0">
              <a:buNone/>
              <a:defRPr sz="1500"/>
            </a:lvl9pPr>
          </a:lstStyle>
          <a:p>
            <a:pPr lvl="0"/>
            <a:endParaRPr lang="en-GB" noProof="0"/>
          </a:p>
        </p:txBody>
      </p:sp>
      <p:sp>
        <p:nvSpPr>
          <p:cNvPr id="4" name="Text Placeholder 3"/>
          <p:cNvSpPr>
            <a:spLocks noGrp="1"/>
          </p:cNvSpPr>
          <p:nvPr>
            <p:ph type="body" sz="half" idx="2"/>
          </p:nvPr>
        </p:nvSpPr>
        <p:spPr>
          <a:xfrm>
            <a:off x="1792288" y="4026186"/>
            <a:ext cx="5486400" cy="603647"/>
          </a:xfrm>
        </p:spPr>
        <p:txBody>
          <a:bodyPr/>
          <a:lstStyle>
            <a:lvl1pPr marL="0" indent="0">
              <a:buNone/>
              <a:defRPr sz="1100"/>
            </a:lvl1pPr>
            <a:lvl2pPr marL="336755" indent="0">
              <a:buNone/>
              <a:defRPr sz="900"/>
            </a:lvl2pPr>
            <a:lvl3pPr marL="674213" indent="0">
              <a:buNone/>
              <a:defRPr sz="800"/>
            </a:lvl3pPr>
            <a:lvl4pPr marL="1011357" indent="0">
              <a:buNone/>
              <a:defRPr sz="700"/>
            </a:lvl4pPr>
            <a:lvl5pPr marL="1348571" indent="0">
              <a:buNone/>
              <a:defRPr sz="700"/>
            </a:lvl5pPr>
            <a:lvl6pPr marL="1685813" indent="0">
              <a:buNone/>
              <a:defRPr sz="700"/>
            </a:lvl6pPr>
            <a:lvl7pPr marL="2022566" indent="0">
              <a:buNone/>
              <a:defRPr sz="700"/>
            </a:lvl7pPr>
            <a:lvl8pPr marL="2359583" indent="0">
              <a:buNone/>
              <a:defRPr sz="700"/>
            </a:lvl8pPr>
            <a:lvl9pPr marL="2696774"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901D4CE2-6484-434F-BA37-C8C7AF875225}"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992DC042-FE64-42A5-8710-B0D84DCC2263}" type="slidenum">
              <a:rPr lang="en-GB" altLang="en-US"/>
              <a:pPr>
                <a:defRPr/>
              </a:pPr>
              <a:t>‹#›</a:t>
            </a:fld>
            <a:endParaRPr lang="en-GB" altLang="en-US"/>
          </a:p>
        </p:txBody>
      </p:sp>
    </p:spTree>
    <p:extLst>
      <p:ext uri="{BB962C8B-B14F-4D97-AF65-F5344CB8AC3E}">
        <p14:creationId xmlns:p14="http://schemas.microsoft.com/office/powerpoint/2010/main" val="2591352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51"/>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423" indent="0" algn="ctr">
              <a:buNone/>
              <a:defRPr>
                <a:solidFill>
                  <a:schemeClr val="tx1">
                    <a:tint val="75000"/>
                  </a:schemeClr>
                </a:solidFill>
              </a:defRPr>
            </a:lvl2pPr>
            <a:lvl3pPr marL="671771" indent="0" algn="ctr">
              <a:buNone/>
              <a:defRPr>
                <a:solidFill>
                  <a:schemeClr val="tx1">
                    <a:tint val="75000"/>
                  </a:schemeClr>
                </a:solidFill>
              </a:defRPr>
            </a:lvl3pPr>
            <a:lvl4pPr marL="1007657" indent="0" algn="ctr">
              <a:buNone/>
              <a:defRPr>
                <a:solidFill>
                  <a:schemeClr val="tx1">
                    <a:tint val="75000"/>
                  </a:schemeClr>
                </a:solidFill>
              </a:defRPr>
            </a:lvl4pPr>
            <a:lvl5pPr marL="1343687" indent="0" algn="ctr">
              <a:buNone/>
              <a:defRPr>
                <a:solidFill>
                  <a:schemeClr val="tx1">
                    <a:tint val="75000"/>
                  </a:schemeClr>
                </a:solidFill>
              </a:defRPr>
            </a:lvl5pPr>
            <a:lvl6pPr marL="1679597" indent="0" algn="ctr">
              <a:buNone/>
              <a:defRPr>
                <a:solidFill>
                  <a:schemeClr val="tx1">
                    <a:tint val="75000"/>
                  </a:schemeClr>
                </a:solidFill>
              </a:defRPr>
            </a:lvl6pPr>
            <a:lvl7pPr marL="2015018" indent="0" algn="ctr">
              <a:buNone/>
              <a:defRPr>
                <a:solidFill>
                  <a:schemeClr val="tx1">
                    <a:tint val="75000"/>
                  </a:schemeClr>
                </a:solidFill>
              </a:defRPr>
            </a:lvl7pPr>
            <a:lvl8pPr marL="2350886" indent="0" algn="ctr">
              <a:buNone/>
              <a:defRPr>
                <a:solidFill>
                  <a:schemeClr val="tx1">
                    <a:tint val="75000"/>
                  </a:schemeClr>
                </a:solidFill>
              </a:defRPr>
            </a:lvl8pPr>
            <a:lvl9pPr marL="2686845"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CBABB6BF-A35C-42E1-AA81-13EC625C24C8}"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4B85138D-4EED-474A-9C9A-09082A1D4028}" type="slidenum">
              <a:rPr lang="en-GB"/>
              <a:pPr>
                <a:defRPr/>
              </a:pPr>
              <a:t>‹#›</a:t>
            </a:fld>
            <a:endParaRPr lang="en-GB"/>
          </a:p>
        </p:txBody>
      </p:sp>
    </p:spTree>
    <p:extLst>
      <p:ext uri="{BB962C8B-B14F-4D97-AF65-F5344CB8AC3E}">
        <p14:creationId xmlns:p14="http://schemas.microsoft.com/office/powerpoint/2010/main" val="42427909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A0C5C5A6-DEAB-40A1-9404-FCEC47A3DC4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455FD306-6C22-4123-A0B2-0C8232845CB6}" type="slidenum">
              <a:rPr lang="en-GB" altLang="en-US"/>
              <a:pPr>
                <a:defRPr/>
              </a:pPr>
              <a:t>‹#›</a:t>
            </a:fld>
            <a:endParaRPr lang="en-GB" altLang="en-US"/>
          </a:p>
        </p:txBody>
      </p:sp>
    </p:spTree>
    <p:extLst>
      <p:ext uri="{BB962C8B-B14F-4D97-AF65-F5344CB8AC3E}">
        <p14:creationId xmlns:p14="http://schemas.microsoft.com/office/powerpoint/2010/main" val="36205366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C943CEAF-4FC2-46B6-B864-6AB39E1C178A}"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A44B1F95-10B6-4273-9331-BD24712FFEBD}" type="slidenum">
              <a:rPr lang="en-GB" altLang="en-US"/>
              <a:pPr>
                <a:defRPr/>
              </a:pPr>
              <a:t>‹#›</a:t>
            </a:fld>
            <a:endParaRPr lang="en-GB" altLang="en-US"/>
          </a:p>
        </p:txBody>
      </p:sp>
    </p:spTree>
    <p:extLst>
      <p:ext uri="{BB962C8B-B14F-4D97-AF65-F5344CB8AC3E}">
        <p14:creationId xmlns:p14="http://schemas.microsoft.com/office/powerpoint/2010/main" val="213211394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8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6881" indent="0" algn="ctr">
              <a:buNone/>
              <a:defRPr>
                <a:solidFill>
                  <a:schemeClr val="tx1">
                    <a:tint val="75000"/>
                  </a:schemeClr>
                </a:solidFill>
              </a:defRPr>
            </a:lvl2pPr>
            <a:lvl3pPr marL="674444" indent="0" algn="ctr">
              <a:buNone/>
              <a:defRPr>
                <a:solidFill>
                  <a:schemeClr val="tx1">
                    <a:tint val="75000"/>
                  </a:schemeClr>
                </a:solidFill>
              </a:defRPr>
            </a:lvl3pPr>
            <a:lvl4pPr marL="1011707" indent="0" algn="ctr">
              <a:buNone/>
              <a:defRPr>
                <a:solidFill>
                  <a:schemeClr val="tx1">
                    <a:tint val="75000"/>
                  </a:schemeClr>
                </a:solidFill>
              </a:defRPr>
            </a:lvl4pPr>
            <a:lvl5pPr marL="1349033" indent="0" algn="ctr">
              <a:buNone/>
              <a:defRPr>
                <a:solidFill>
                  <a:schemeClr val="tx1">
                    <a:tint val="75000"/>
                  </a:schemeClr>
                </a:solidFill>
              </a:defRPr>
            </a:lvl5pPr>
            <a:lvl6pPr marL="1686401" indent="0" algn="ctr">
              <a:buNone/>
              <a:defRPr>
                <a:solidFill>
                  <a:schemeClr val="tx1">
                    <a:tint val="75000"/>
                  </a:schemeClr>
                </a:solidFill>
              </a:defRPr>
            </a:lvl6pPr>
            <a:lvl7pPr marL="2023280" indent="0" algn="ctr">
              <a:buNone/>
              <a:defRPr>
                <a:solidFill>
                  <a:schemeClr val="tx1">
                    <a:tint val="75000"/>
                  </a:schemeClr>
                </a:solidFill>
              </a:defRPr>
            </a:lvl7pPr>
            <a:lvl8pPr marL="2360409" indent="0" algn="ctr">
              <a:buNone/>
              <a:defRPr>
                <a:solidFill>
                  <a:schemeClr val="tx1">
                    <a:tint val="75000"/>
                  </a:schemeClr>
                </a:solidFill>
              </a:defRPr>
            </a:lvl8pPr>
            <a:lvl9pPr marL="269771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AC121CB0-2EBA-45F7-AFC0-3E2C3D2339F3}"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47D71A2E-B89C-4C8E-ACD5-1C0F2E19A87C}" type="slidenum">
              <a:rPr lang="en-GB" altLang="en-US"/>
              <a:pPr>
                <a:defRPr/>
              </a:pPr>
              <a:t>‹#›</a:t>
            </a:fld>
            <a:endParaRPr lang="en-GB" altLang="en-US"/>
          </a:p>
        </p:txBody>
      </p:sp>
    </p:spTree>
    <p:extLst>
      <p:ext uri="{BB962C8B-B14F-4D97-AF65-F5344CB8AC3E}">
        <p14:creationId xmlns:p14="http://schemas.microsoft.com/office/powerpoint/2010/main" val="39564093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E528040D-7CA9-4ED1-9828-FE0A22BDA41C}"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019BF5BD-6C5C-4D65-8B0C-5BA957362E2F}" type="slidenum">
              <a:rPr lang="en-GB" altLang="en-US"/>
              <a:pPr>
                <a:defRPr/>
              </a:pPr>
              <a:t>‹#›</a:t>
            </a:fld>
            <a:endParaRPr lang="en-GB" altLang="en-US"/>
          </a:p>
        </p:txBody>
      </p:sp>
    </p:spTree>
    <p:extLst>
      <p:ext uri="{BB962C8B-B14F-4D97-AF65-F5344CB8AC3E}">
        <p14:creationId xmlns:p14="http://schemas.microsoft.com/office/powerpoint/2010/main" val="41081062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6881" indent="0">
              <a:buNone/>
              <a:defRPr sz="1400">
                <a:solidFill>
                  <a:schemeClr val="tx1">
                    <a:tint val="75000"/>
                  </a:schemeClr>
                </a:solidFill>
              </a:defRPr>
            </a:lvl2pPr>
            <a:lvl3pPr marL="674444" indent="0">
              <a:buNone/>
              <a:defRPr sz="1200">
                <a:solidFill>
                  <a:schemeClr val="tx1">
                    <a:tint val="75000"/>
                  </a:schemeClr>
                </a:solidFill>
              </a:defRPr>
            </a:lvl3pPr>
            <a:lvl4pPr marL="1011707" indent="0">
              <a:buNone/>
              <a:defRPr sz="1100">
                <a:solidFill>
                  <a:schemeClr val="tx1">
                    <a:tint val="75000"/>
                  </a:schemeClr>
                </a:solidFill>
              </a:defRPr>
            </a:lvl4pPr>
            <a:lvl5pPr marL="1349033" indent="0">
              <a:buNone/>
              <a:defRPr sz="1100">
                <a:solidFill>
                  <a:schemeClr val="tx1">
                    <a:tint val="75000"/>
                  </a:schemeClr>
                </a:solidFill>
              </a:defRPr>
            </a:lvl5pPr>
            <a:lvl6pPr marL="1686401" indent="0">
              <a:buNone/>
              <a:defRPr sz="1100">
                <a:solidFill>
                  <a:schemeClr val="tx1">
                    <a:tint val="75000"/>
                  </a:schemeClr>
                </a:solidFill>
              </a:defRPr>
            </a:lvl6pPr>
            <a:lvl7pPr marL="2023280" indent="0">
              <a:buNone/>
              <a:defRPr sz="1100">
                <a:solidFill>
                  <a:schemeClr val="tx1">
                    <a:tint val="75000"/>
                  </a:schemeClr>
                </a:solidFill>
              </a:defRPr>
            </a:lvl7pPr>
            <a:lvl8pPr marL="2360409" indent="0">
              <a:buNone/>
              <a:defRPr sz="1100">
                <a:solidFill>
                  <a:schemeClr val="tx1">
                    <a:tint val="75000"/>
                  </a:schemeClr>
                </a:solidFill>
              </a:defRPr>
            </a:lvl8pPr>
            <a:lvl9pPr marL="2697719"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0F6E3324-2162-4EF2-A117-65E2830D87A4}"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E48DBAEC-3E14-4EB8-829F-5F3DE06A5937}" type="slidenum">
              <a:rPr lang="en-GB" altLang="en-US"/>
              <a:pPr>
                <a:defRPr/>
              </a:pPr>
              <a:t>‹#›</a:t>
            </a:fld>
            <a:endParaRPr lang="en-GB" altLang="en-US"/>
          </a:p>
        </p:txBody>
      </p:sp>
    </p:spTree>
    <p:extLst>
      <p:ext uri="{BB962C8B-B14F-4D97-AF65-F5344CB8AC3E}">
        <p14:creationId xmlns:p14="http://schemas.microsoft.com/office/powerpoint/2010/main" val="32194618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F0EA483C-2D54-40A1-B031-3438E4612085}"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16449332-BEF9-4ED5-8216-21D5029379E4}" type="slidenum">
              <a:rPr lang="en-GB" altLang="en-US"/>
              <a:pPr>
                <a:defRPr/>
              </a:pPr>
              <a:t>‹#›</a:t>
            </a:fld>
            <a:endParaRPr lang="en-GB" altLang="en-US"/>
          </a:p>
        </p:txBody>
      </p:sp>
    </p:spTree>
    <p:extLst>
      <p:ext uri="{BB962C8B-B14F-4D97-AF65-F5344CB8AC3E}">
        <p14:creationId xmlns:p14="http://schemas.microsoft.com/office/powerpoint/2010/main" val="22904231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6881" indent="0">
              <a:buNone/>
              <a:defRPr sz="1500" b="1"/>
            </a:lvl2pPr>
            <a:lvl3pPr marL="674444" indent="0">
              <a:buNone/>
              <a:defRPr sz="1400" b="1"/>
            </a:lvl3pPr>
            <a:lvl4pPr marL="1011707" indent="0">
              <a:buNone/>
              <a:defRPr sz="1200" b="1"/>
            </a:lvl4pPr>
            <a:lvl5pPr marL="1349033" indent="0">
              <a:buNone/>
              <a:defRPr sz="1200" b="1"/>
            </a:lvl5pPr>
            <a:lvl6pPr marL="1686401" indent="0">
              <a:buNone/>
              <a:defRPr sz="1200" b="1"/>
            </a:lvl6pPr>
            <a:lvl7pPr marL="2023280" indent="0">
              <a:buNone/>
              <a:defRPr sz="1200" b="1"/>
            </a:lvl7pPr>
            <a:lvl8pPr marL="2360409" indent="0">
              <a:buNone/>
              <a:defRPr sz="1200" b="1"/>
            </a:lvl8pPr>
            <a:lvl9pPr marL="269771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6881" indent="0">
              <a:buNone/>
              <a:defRPr sz="1500" b="1"/>
            </a:lvl2pPr>
            <a:lvl3pPr marL="674444" indent="0">
              <a:buNone/>
              <a:defRPr sz="1400" b="1"/>
            </a:lvl3pPr>
            <a:lvl4pPr marL="1011707" indent="0">
              <a:buNone/>
              <a:defRPr sz="1200" b="1"/>
            </a:lvl4pPr>
            <a:lvl5pPr marL="1349033" indent="0">
              <a:buNone/>
              <a:defRPr sz="1200" b="1"/>
            </a:lvl5pPr>
            <a:lvl6pPr marL="1686401" indent="0">
              <a:buNone/>
              <a:defRPr sz="1200" b="1"/>
            </a:lvl6pPr>
            <a:lvl7pPr marL="2023280" indent="0">
              <a:buNone/>
              <a:defRPr sz="1200" b="1"/>
            </a:lvl7pPr>
            <a:lvl8pPr marL="2360409" indent="0">
              <a:buNone/>
              <a:defRPr sz="1200" b="1"/>
            </a:lvl8pPr>
            <a:lvl9pPr marL="269771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ea typeface="ＭＳ Ｐゴシック" pitchFamily="34" charset="-128"/>
              </a:defRPr>
            </a:lvl1pPr>
          </a:lstStyle>
          <a:p>
            <a:pPr>
              <a:defRPr/>
            </a:pPr>
            <a:fld id="{70231864-B719-4D0E-8E53-E35550EAF1C9}" type="datetimeFigureOut">
              <a:rPr lang="en-GB"/>
              <a:pPr>
                <a:defRPr/>
              </a:pPr>
              <a:t>05/11/2018</a:t>
            </a:fld>
            <a:endParaRPr lang="en-GB"/>
          </a:p>
        </p:txBody>
      </p:sp>
      <p:sp>
        <p:nvSpPr>
          <p:cNvPr id="8"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9"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2C9CF747-6A8F-4207-A369-80133154EB06}" type="slidenum">
              <a:rPr lang="en-GB" altLang="en-US"/>
              <a:pPr>
                <a:defRPr/>
              </a:pPr>
              <a:t>‹#›</a:t>
            </a:fld>
            <a:endParaRPr lang="en-GB" altLang="en-US"/>
          </a:p>
        </p:txBody>
      </p:sp>
    </p:spTree>
    <p:extLst>
      <p:ext uri="{BB962C8B-B14F-4D97-AF65-F5344CB8AC3E}">
        <p14:creationId xmlns:p14="http://schemas.microsoft.com/office/powerpoint/2010/main" val="32802428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ea typeface="ＭＳ Ｐゴシック" pitchFamily="34" charset="-128"/>
              </a:defRPr>
            </a:lvl1pPr>
          </a:lstStyle>
          <a:p>
            <a:pPr>
              <a:defRPr/>
            </a:pPr>
            <a:fld id="{9C4AA5AD-6ACF-46A7-A476-285DA75FF93A}" type="datetimeFigureOut">
              <a:rPr lang="en-GB"/>
              <a:pPr>
                <a:defRPr/>
              </a:pPr>
              <a:t>05/11/2018</a:t>
            </a:fld>
            <a:endParaRPr lang="en-GB"/>
          </a:p>
        </p:txBody>
      </p:sp>
      <p:sp>
        <p:nvSpPr>
          <p:cNvPr id="4"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5"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C8DBEE23-BAA9-4E37-8386-FD14F98AEE5D}" type="slidenum">
              <a:rPr lang="en-GB" altLang="en-US"/>
              <a:pPr>
                <a:defRPr/>
              </a:pPr>
              <a:t>‹#›</a:t>
            </a:fld>
            <a:endParaRPr lang="en-GB" altLang="en-US"/>
          </a:p>
        </p:txBody>
      </p:sp>
    </p:spTree>
    <p:extLst>
      <p:ext uri="{BB962C8B-B14F-4D97-AF65-F5344CB8AC3E}">
        <p14:creationId xmlns:p14="http://schemas.microsoft.com/office/powerpoint/2010/main" val="168153976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pitchFamily="34" charset="-128"/>
              </a:defRPr>
            </a:lvl1pPr>
          </a:lstStyle>
          <a:p>
            <a:pPr>
              <a:defRPr/>
            </a:pPr>
            <a:fld id="{14B3CCEE-B698-4286-AD8A-16ADA399D5B2}" type="datetimeFigureOut">
              <a:rPr lang="en-GB"/>
              <a:pPr>
                <a:defRPr/>
              </a:pPr>
              <a:t>05/11/2018</a:t>
            </a:fld>
            <a:endParaRPr lang="en-GB"/>
          </a:p>
        </p:txBody>
      </p:sp>
      <p:sp>
        <p:nvSpPr>
          <p:cNvPr id="3"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4"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310303F2-0877-47E1-BC82-B2981B22638C}" type="slidenum">
              <a:rPr lang="en-GB" altLang="en-US"/>
              <a:pPr>
                <a:defRPr/>
              </a:pPr>
              <a:t>‹#›</a:t>
            </a:fld>
            <a:endParaRPr lang="en-GB" altLang="en-US"/>
          </a:p>
        </p:txBody>
      </p:sp>
    </p:spTree>
    <p:extLst>
      <p:ext uri="{BB962C8B-B14F-4D97-AF65-F5344CB8AC3E}">
        <p14:creationId xmlns:p14="http://schemas.microsoft.com/office/powerpoint/2010/main" val="34443797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6881" indent="0">
              <a:buNone/>
              <a:defRPr sz="900"/>
            </a:lvl2pPr>
            <a:lvl3pPr marL="674444" indent="0">
              <a:buNone/>
              <a:defRPr sz="800"/>
            </a:lvl3pPr>
            <a:lvl4pPr marL="1011707" indent="0">
              <a:buNone/>
              <a:defRPr sz="700"/>
            </a:lvl4pPr>
            <a:lvl5pPr marL="1349033" indent="0">
              <a:buNone/>
              <a:defRPr sz="700"/>
            </a:lvl5pPr>
            <a:lvl6pPr marL="1686401" indent="0">
              <a:buNone/>
              <a:defRPr sz="700"/>
            </a:lvl6pPr>
            <a:lvl7pPr marL="2023280" indent="0">
              <a:buNone/>
              <a:defRPr sz="700"/>
            </a:lvl7pPr>
            <a:lvl8pPr marL="2360409" indent="0">
              <a:buNone/>
              <a:defRPr sz="700"/>
            </a:lvl8pPr>
            <a:lvl9pPr marL="269771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43216297-AF6B-4839-9923-3B02587374B4}"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F5E25CA4-21F6-44A4-AB75-DCC9CCDB1845}" type="slidenum">
              <a:rPr lang="en-GB" altLang="en-US"/>
              <a:pPr>
                <a:defRPr/>
              </a:pPr>
              <a:t>‹#›</a:t>
            </a:fld>
            <a:endParaRPr lang="en-GB" altLang="en-US"/>
          </a:p>
        </p:txBody>
      </p:sp>
    </p:spTree>
    <p:extLst>
      <p:ext uri="{BB962C8B-B14F-4D97-AF65-F5344CB8AC3E}">
        <p14:creationId xmlns:p14="http://schemas.microsoft.com/office/powerpoint/2010/main" val="22098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EF546BB2-7FEA-4A43-8A2F-13101ACF7626}"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65C6E337-DCAC-43C2-AF5F-DFB976214EB3}" type="slidenum">
              <a:rPr lang="en-GB"/>
              <a:pPr>
                <a:defRPr/>
              </a:pPr>
              <a:t>‹#›</a:t>
            </a:fld>
            <a:endParaRPr lang="en-GB"/>
          </a:p>
        </p:txBody>
      </p:sp>
    </p:spTree>
    <p:extLst>
      <p:ext uri="{BB962C8B-B14F-4D97-AF65-F5344CB8AC3E}">
        <p14:creationId xmlns:p14="http://schemas.microsoft.com/office/powerpoint/2010/main" val="331850980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6881" indent="0">
              <a:buNone/>
              <a:defRPr sz="2100"/>
            </a:lvl2pPr>
            <a:lvl3pPr marL="674444" indent="0">
              <a:buNone/>
              <a:defRPr sz="1800"/>
            </a:lvl3pPr>
            <a:lvl4pPr marL="1011707" indent="0">
              <a:buNone/>
              <a:defRPr sz="1500"/>
            </a:lvl4pPr>
            <a:lvl5pPr marL="1349033" indent="0">
              <a:buNone/>
              <a:defRPr sz="1500"/>
            </a:lvl5pPr>
            <a:lvl6pPr marL="1686401" indent="0">
              <a:buNone/>
              <a:defRPr sz="1500"/>
            </a:lvl6pPr>
            <a:lvl7pPr marL="2023280" indent="0">
              <a:buNone/>
              <a:defRPr sz="1500"/>
            </a:lvl7pPr>
            <a:lvl8pPr marL="2360409" indent="0">
              <a:buNone/>
              <a:defRPr sz="1500"/>
            </a:lvl8pPr>
            <a:lvl9pPr marL="2697719" indent="0">
              <a:buNone/>
              <a:defRPr sz="1500"/>
            </a:lvl9pPr>
          </a:lstStyle>
          <a:p>
            <a:pPr lvl="0"/>
            <a:endParaRPr lang="en-GB" noProof="0"/>
          </a:p>
        </p:txBody>
      </p:sp>
      <p:sp>
        <p:nvSpPr>
          <p:cNvPr id="4" name="Text Placeholder 3"/>
          <p:cNvSpPr>
            <a:spLocks noGrp="1"/>
          </p:cNvSpPr>
          <p:nvPr>
            <p:ph type="body" sz="half" idx="2"/>
          </p:nvPr>
        </p:nvSpPr>
        <p:spPr>
          <a:xfrm>
            <a:off x="1792288" y="4026172"/>
            <a:ext cx="5486400" cy="603647"/>
          </a:xfrm>
        </p:spPr>
        <p:txBody>
          <a:bodyPr/>
          <a:lstStyle>
            <a:lvl1pPr marL="0" indent="0">
              <a:buNone/>
              <a:defRPr sz="1100"/>
            </a:lvl1pPr>
            <a:lvl2pPr marL="336881" indent="0">
              <a:buNone/>
              <a:defRPr sz="900"/>
            </a:lvl2pPr>
            <a:lvl3pPr marL="674444" indent="0">
              <a:buNone/>
              <a:defRPr sz="800"/>
            </a:lvl3pPr>
            <a:lvl4pPr marL="1011707" indent="0">
              <a:buNone/>
              <a:defRPr sz="700"/>
            </a:lvl4pPr>
            <a:lvl5pPr marL="1349033" indent="0">
              <a:buNone/>
              <a:defRPr sz="700"/>
            </a:lvl5pPr>
            <a:lvl6pPr marL="1686401" indent="0">
              <a:buNone/>
              <a:defRPr sz="700"/>
            </a:lvl6pPr>
            <a:lvl7pPr marL="2023280" indent="0">
              <a:buNone/>
              <a:defRPr sz="700"/>
            </a:lvl7pPr>
            <a:lvl8pPr marL="2360409" indent="0">
              <a:buNone/>
              <a:defRPr sz="700"/>
            </a:lvl8pPr>
            <a:lvl9pPr marL="2697719"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06F64301-D9C5-4D18-9825-FF4861554248}"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2A996B40-4FF5-463B-BBF6-5DEC3BA36B52}" type="slidenum">
              <a:rPr lang="en-GB" altLang="en-US"/>
              <a:pPr>
                <a:defRPr/>
              </a:pPr>
              <a:t>‹#›</a:t>
            </a:fld>
            <a:endParaRPr lang="en-GB" altLang="en-US"/>
          </a:p>
        </p:txBody>
      </p:sp>
    </p:spTree>
    <p:extLst>
      <p:ext uri="{BB962C8B-B14F-4D97-AF65-F5344CB8AC3E}">
        <p14:creationId xmlns:p14="http://schemas.microsoft.com/office/powerpoint/2010/main" val="6414552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96447EB4-8F5E-4E0D-8121-AD45591F67C7}"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71972445-317C-4D2A-A1EC-EF12437274CE}" type="slidenum">
              <a:rPr lang="en-GB" altLang="en-US"/>
              <a:pPr>
                <a:defRPr/>
              </a:pPr>
              <a:t>‹#›</a:t>
            </a:fld>
            <a:endParaRPr lang="en-GB" altLang="en-US"/>
          </a:p>
        </p:txBody>
      </p:sp>
    </p:spTree>
    <p:extLst>
      <p:ext uri="{BB962C8B-B14F-4D97-AF65-F5344CB8AC3E}">
        <p14:creationId xmlns:p14="http://schemas.microsoft.com/office/powerpoint/2010/main" val="24596228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CE14454A-97CE-4D12-9C51-EAFB374ABB93}"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502C79F0-A68A-4EBE-89D0-9CEF406F66DE}" type="slidenum">
              <a:rPr lang="en-GB" altLang="en-US"/>
              <a:pPr>
                <a:defRPr/>
              </a:pPr>
              <a:t>‹#›</a:t>
            </a:fld>
            <a:endParaRPr lang="en-GB" altLang="en-US"/>
          </a:p>
        </p:txBody>
      </p:sp>
    </p:spTree>
    <p:extLst>
      <p:ext uri="{BB962C8B-B14F-4D97-AF65-F5344CB8AC3E}">
        <p14:creationId xmlns:p14="http://schemas.microsoft.com/office/powerpoint/2010/main" val="6751924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2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1966" indent="0" algn="ctr">
              <a:buNone/>
              <a:defRPr>
                <a:solidFill>
                  <a:schemeClr val="tx1">
                    <a:tint val="75000"/>
                  </a:schemeClr>
                </a:solidFill>
              </a:defRPr>
            </a:lvl2pPr>
            <a:lvl3pPr marL="684032" indent="0" algn="ctr">
              <a:buNone/>
              <a:defRPr>
                <a:solidFill>
                  <a:schemeClr val="tx1">
                    <a:tint val="75000"/>
                  </a:schemeClr>
                </a:solidFill>
              </a:defRPr>
            </a:lvl3pPr>
            <a:lvl4pPr marL="1026048" indent="0" algn="ctr">
              <a:buNone/>
              <a:defRPr>
                <a:solidFill>
                  <a:schemeClr val="tx1">
                    <a:tint val="75000"/>
                  </a:schemeClr>
                </a:solidFill>
              </a:defRPr>
            </a:lvl4pPr>
            <a:lvl5pPr marL="1368064" indent="0" algn="ctr">
              <a:buNone/>
              <a:defRPr>
                <a:solidFill>
                  <a:schemeClr val="tx1">
                    <a:tint val="75000"/>
                  </a:schemeClr>
                </a:solidFill>
              </a:defRPr>
            </a:lvl5pPr>
            <a:lvl6pPr marL="1710131" indent="0" algn="ctr">
              <a:buNone/>
              <a:defRPr>
                <a:solidFill>
                  <a:schemeClr val="tx1">
                    <a:tint val="75000"/>
                  </a:schemeClr>
                </a:solidFill>
              </a:defRPr>
            </a:lvl6pPr>
            <a:lvl7pPr marL="2052095" indent="0" algn="ctr">
              <a:buNone/>
              <a:defRPr>
                <a:solidFill>
                  <a:schemeClr val="tx1">
                    <a:tint val="75000"/>
                  </a:schemeClr>
                </a:solidFill>
              </a:defRPr>
            </a:lvl7pPr>
            <a:lvl8pPr marL="2394060" indent="0" algn="ctr">
              <a:buNone/>
              <a:defRPr>
                <a:solidFill>
                  <a:schemeClr val="tx1">
                    <a:tint val="75000"/>
                  </a:schemeClr>
                </a:solidFill>
              </a:defRPr>
            </a:lvl8pPr>
            <a:lvl9pPr marL="273602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3366987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96603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1966" indent="0">
              <a:buNone/>
              <a:defRPr sz="1400">
                <a:solidFill>
                  <a:schemeClr val="tx1">
                    <a:tint val="75000"/>
                  </a:schemeClr>
                </a:solidFill>
              </a:defRPr>
            </a:lvl2pPr>
            <a:lvl3pPr marL="684032" indent="0">
              <a:buNone/>
              <a:defRPr sz="1200">
                <a:solidFill>
                  <a:schemeClr val="tx1">
                    <a:tint val="75000"/>
                  </a:schemeClr>
                </a:solidFill>
              </a:defRPr>
            </a:lvl3pPr>
            <a:lvl4pPr marL="1026048" indent="0">
              <a:buNone/>
              <a:defRPr sz="1100">
                <a:solidFill>
                  <a:schemeClr val="tx1">
                    <a:tint val="75000"/>
                  </a:schemeClr>
                </a:solidFill>
              </a:defRPr>
            </a:lvl4pPr>
            <a:lvl5pPr marL="1368064" indent="0">
              <a:buNone/>
              <a:defRPr sz="1100">
                <a:solidFill>
                  <a:schemeClr val="tx1">
                    <a:tint val="75000"/>
                  </a:schemeClr>
                </a:solidFill>
              </a:defRPr>
            </a:lvl5pPr>
            <a:lvl6pPr marL="1710131" indent="0">
              <a:buNone/>
              <a:defRPr sz="1100">
                <a:solidFill>
                  <a:schemeClr val="tx1">
                    <a:tint val="75000"/>
                  </a:schemeClr>
                </a:solidFill>
              </a:defRPr>
            </a:lvl6pPr>
            <a:lvl7pPr marL="2052095" indent="0">
              <a:buNone/>
              <a:defRPr sz="1100">
                <a:solidFill>
                  <a:schemeClr val="tx1">
                    <a:tint val="75000"/>
                  </a:schemeClr>
                </a:solidFill>
              </a:defRPr>
            </a:lvl7pPr>
            <a:lvl8pPr marL="2394060" indent="0">
              <a:buNone/>
              <a:defRPr sz="1100">
                <a:solidFill>
                  <a:schemeClr val="tx1">
                    <a:tint val="75000"/>
                  </a:schemeClr>
                </a:solidFill>
              </a:defRPr>
            </a:lvl8pPr>
            <a:lvl9pPr marL="273602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946420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39376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1966" indent="0">
              <a:buNone/>
              <a:defRPr sz="1500" b="1"/>
            </a:lvl2pPr>
            <a:lvl3pPr marL="684032" indent="0">
              <a:buNone/>
              <a:defRPr sz="1400"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30" y="1151335"/>
            <a:ext cx="4041775" cy="479822"/>
          </a:xfrm>
        </p:spPr>
        <p:txBody>
          <a:bodyPr anchor="b"/>
          <a:lstStyle>
            <a:lvl1pPr marL="0" indent="0">
              <a:buNone/>
              <a:defRPr sz="1800" b="1"/>
            </a:lvl1pPr>
            <a:lvl2pPr marL="341966" indent="0">
              <a:buNone/>
              <a:defRPr sz="1500" b="1"/>
            </a:lvl2pPr>
            <a:lvl3pPr marL="684032" indent="0">
              <a:buNone/>
              <a:defRPr sz="1400" b="1"/>
            </a:lvl3pPr>
            <a:lvl4pPr marL="1026048" indent="0">
              <a:buNone/>
              <a:defRPr sz="1200" b="1"/>
            </a:lvl4pPr>
            <a:lvl5pPr marL="1368064" indent="0">
              <a:buNone/>
              <a:defRPr sz="1200" b="1"/>
            </a:lvl5pPr>
            <a:lvl6pPr marL="1710131" indent="0">
              <a:buNone/>
              <a:defRPr sz="1200" b="1"/>
            </a:lvl6pPr>
            <a:lvl7pPr marL="2052095" indent="0">
              <a:buNone/>
              <a:defRPr sz="1200" b="1"/>
            </a:lvl7pPr>
            <a:lvl8pPr marL="2394060" indent="0">
              <a:buNone/>
              <a:defRPr sz="1200" b="1"/>
            </a:lvl8pPr>
            <a:lvl9pPr marL="27360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30"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37160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90914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2771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423" indent="0">
              <a:buNone/>
              <a:defRPr sz="1400">
                <a:solidFill>
                  <a:schemeClr val="tx1">
                    <a:tint val="75000"/>
                  </a:schemeClr>
                </a:solidFill>
              </a:defRPr>
            </a:lvl2pPr>
            <a:lvl3pPr marL="671771" indent="0">
              <a:buNone/>
              <a:defRPr sz="1200">
                <a:solidFill>
                  <a:schemeClr val="tx1">
                    <a:tint val="75000"/>
                  </a:schemeClr>
                </a:solidFill>
              </a:defRPr>
            </a:lvl3pPr>
            <a:lvl4pPr marL="1007657" indent="0">
              <a:buNone/>
              <a:defRPr sz="1100">
                <a:solidFill>
                  <a:schemeClr val="tx1">
                    <a:tint val="75000"/>
                  </a:schemeClr>
                </a:solidFill>
              </a:defRPr>
            </a:lvl4pPr>
            <a:lvl5pPr marL="1343687" indent="0">
              <a:buNone/>
              <a:defRPr sz="1100">
                <a:solidFill>
                  <a:schemeClr val="tx1">
                    <a:tint val="75000"/>
                  </a:schemeClr>
                </a:solidFill>
              </a:defRPr>
            </a:lvl5pPr>
            <a:lvl6pPr marL="1679597" indent="0">
              <a:buNone/>
              <a:defRPr sz="1100">
                <a:solidFill>
                  <a:schemeClr val="tx1">
                    <a:tint val="75000"/>
                  </a:schemeClr>
                </a:solidFill>
              </a:defRPr>
            </a:lvl6pPr>
            <a:lvl7pPr marL="2015018" indent="0">
              <a:buNone/>
              <a:defRPr sz="1100">
                <a:solidFill>
                  <a:schemeClr val="tx1">
                    <a:tint val="75000"/>
                  </a:schemeClr>
                </a:solidFill>
              </a:defRPr>
            </a:lvl7pPr>
            <a:lvl8pPr marL="2350886" indent="0">
              <a:buNone/>
              <a:defRPr sz="1100">
                <a:solidFill>
                  <a:schemeClr val="tx1">
                    <a:tint val="75000"/>
                  </a:schemeClr>
                </a:solidFill>
              </a:defRPr>
            </a:lvl8pPr>
            <a:lvl9pPr marL="2686845"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90415FF8-E0BF-41BD-A6E7-4CE7F530A8F7}"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60A3EFA2-83AE-4250-BB16-A1D77193E75E}" type="slidenum">
              <a:rPr lang="en-GB"/>
              <a:pPr>
                <a:defRPr/>
              </a:pPr>
              <a:t>‹#›</a:t>
            </a:fld>
            <a:endParaRPr lang="en-GB"/>
          </a:p>
        </p:txBody>
      </p:sp>
    </p:spTree>
    <p:extLst>
      <p:ext uri="{BB962C8B-B14F-4D97-AF65-F5344CB8AC3E}">
        <p14:creationId xmlns:p14="http://schemas.microsoft.com/office/powerpoint/2010/main" val="1893073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1966" indent="0">
              <a:buNone/>
              <a:defRPr sz="900"/>
            </a:lvl2pPr>
            <a:lvl3pPr marL="684032" indent="0">
              <a:buNone/>
              <a:defRPr sz="800"/>
            </a:lvl3pPr>
            <a:lvl4pPr marL="1026048" indent="0">
              <a:buNone/>
              <a:defRPr sz="700"/>
            </a:lvl4pPr>
            <a:lvl5pPr marL="1368064" indent="0">
              <a:buNone/>
              <a:defRPr sz="700"/>
            </a:lvl5pPr>
            <a:lvl6pPr marL="1710131" indent="0">
              <a:buNone/>
              <a:defRPr sz="700"/>
            </a:lvl6pPr>
            <a:lvl7pPr marL="2052095" indent="0">
              <a:buNone/>
              <a:defRPr sz="700"/>
            </a:lvl7pPr>
            <a:lvl8pPr marL="2394060" indent="0">
              <a:buNone/>
              <a:defRPr sz="700"/>
            </a:lvl8pPr>
            <a:lvl9pPr marL="273602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29095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1966" indent="0">
              <a:buNone/>
              <a:defRPr sz="2100"/>
            </a:lvl2pPr>
            <a:lvl3pPr marL="684032" indent="0">
              <a:buNone/>
              <a:defRPr sz="1800"/>
            </a:lvl3pPr>
            <a:lvl4pPr marL="1026048" indent="0">
              <a:buNone/>
              <a:defRPr sz="1500"/>
            </a:lvl4pPr>
            <a:lvl5pPr marL="1368064" indent="0">
              <a:buNone/>
              <a:defRPr sz="1500"/>
            </a:lvl5pPr>
            <a:lvl6pPr marL="1710131" indent="0">
              <a:buNone/>
              <a:defRPr sz="1500"/>
            </a:lvl6pPr>
            <a:lvl7pPr marL="2052095" indent="0">
              <a:buNone/>
              <a:defRPr sz="1500"/>
            </a:lvl7pPr>
            <a:lvl8pPr marL="2394060" indent="0">
              <a:buNone/>
              <a:defRPr sz="1500"/>
            </a:lvl8pPr>
            <a:lvl9pPr marL="2736026" indent="0">
              <a:buNone/>
              <a:defRPr sz="1500"/>
            </a:lvl9pPr>
          </a:lstStyle>
          <a:p>
            <a:endParaRPr lang="en-GB"/>
          </a:p>
        </p:txBody>
      </p:sp>
      <p:sp>
        <p:nvSpPr>
          <p:cNvPr id="4" name="Text Placeholder 3"/>
          <p:cNvSpPr>
            <a:spLocks noGrp="1"/>
          </p:cNvSpPr>
          <p:nvPr>
            <p:ph type="body" sz="half" idx="2"/>
          </p:nvPr>
        </p:nvSpPr>
        <p:spPr>
          <a:xfrm>
            <a:off x="1792288" y="4025607"/>
            <a:ext cx="5486400" cy="603647"/>
          </a:xfrm>
        </p:spPr>
        <p:txBody>
          <a:bodyPr/>
          <a:lstStyle>
            <a:lvl1pPr marL="0" indent="0">
              <a:buNone/>
              <a:defRPr sz="1100"/>
            </a:lvl1pPr>
            <a:lvl2pPr marL="341966" indent="0">
              <a:buNone/>
              <a:defRPr sz="900"/>
            </a:lvl2pPr>
            <a:lvl3pPr marL="684032" indent="0">
              <a:buNone/>
              <a:defRPr sz="800"/>
            </a:lvl3pPr>
            <a:lvl4pPr marL="1026048" indent="0">
              <a:buNone/>
              <a:defRPr sz="700"/>
            </a:lvl4pPr>
            <a:lvl5pPr marL="1368064" indent="0">
              <a:buNone/>
              <a:defRPr sz="700"/>
            </a:lvl5pPr>
            <a:lvl6pPr marL="1710131" indent="0">
              <a:buNone/>
              <a:defRPr sz="700"/>
            </a:lvl6pPr>
            <a:lvl7pPr marL="2052095" indent="0">
              <a:buNone/>
              <a:defRPr sz="700"/>
            </a:lvl7pPr>
            <a:lvl8pPr marL="2394060" indent="0">
              <a:buNone/>
              <a:defRPr sz="700"/>
            </a:lvl8pPr>
            <a:lvl9pPr marL="273602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779612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625736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940771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9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272" indent="0" algn="ctr">
              <a:buNone/>
              <a:defRPr>
                <a:solidFill>
                  <a:schemeClr val="tx1">
                    <a:tint val="75000"/>
                  </a:schemeClr>
                </a:solidFill>
              </a:defRPr>
            </a:lvl2pPr>
            <a:lvl3pPr marL="684610" indent="0" algn="ctr">
              <a:buNone/>
              <a:defRPr>
                <a:solidFill>
                  <a:schemeClr val="tx1">
                    <a:tint val="75000"/>
                  </a:schemeClr>
                </a:solidFill>
              </a:defRPr>
            </a:lvl3pPr>
            <a:lvl4pPr marL="1026915" indent="0" algn="ctr">
              <a:buNone/>
              <a:defRPr>
                <a:solidFill>
                  <a:schemeClr val="tx1">
                    <a:tint val="75000"/>
                  </a:schemeClr>
                </a:solidFill>
              </a:defRPr>
            </a:lvl4pPr>
            <a:lvl5pPr marL="1369220" indent="0" algn="ctr">
              <a:buNone/>
              <a:defRPr>
                <a:solidFill>
                  <a:schemeClr val="tx1">
                    <a:tint val="75000"/>
                  </a:schemeClr>
                </a:solidFill>
              </a:defRPr>
            </a:lvl5pPr>
            <a:lvl6pPr marL="1711559" indent="0" algn="ctr">
              <a:buNone/>
              <a:defRPr>
                <a:solidFill>
                  <a:schemeClr val="tx1">
                    <a:tint val="75000"/>
                  </a:schemeClr>
                </a:solidFill>
              </a:defRPr>
            </a:lvl6pPr>
            <a:lvl7pPr marL="2053829" indent="0" algn="ctr">
              <a:buNone/>
              <a:defRPr>
                <a:solidFill>
                  <a:schemeClr val="tx1">
                    <a:tint val="75000"/>
                  </a:schemeClr>
                </a:solidFill>
              </a:defRPr>
            </a:lvl7pPr>
            <a:lvl8pPr marL="2396100" indent="0" algn="ctr">
              <a:buNone/>
              <a:defRPr>
                <a:solidFill>
                  <a:schemeClr val="tx1">
                    <a:tint val="75000"/>
                  </a:schemeClr>
                </a:solidFill>
              </a:defRPr>
            </a:lvl8pPr>
            <a:lvl9pPr marL="273837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08522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56387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272" indent="0">
              <a:buNone/>
              <a:defRPr sz="1400">
                <a:solidFill>
                  <a:schemeClr val="tx1">
                    <a:tint val="75000"/>
                  </a:schemeClr>
                </a:solidFill>
              </a:defRPr>
            </a:lvl2pPr>
            <a:lvl3pPr marL="684610" indent="0">
              <a:buNone/>
              <a:defRPr sz="1200">
                <a:solidFill>
                  <a:schemeClr val="tx1">
                    <a:tint val="75000"/>
                  </a:schemeClr>
                </a:solidFill>
              </a:defRPr>
            </a:lvl3pPr>
            <a:lvl4pPr marL="1026915" indent="0">
              <a:buNone/>
              <a:defRPr sz="1100">
                <a:solidFill>
                  <a:schemeClr val="tx1">
                    <a:tint val="75000"/>
                  </a:schemeClr>
                </a:solidFill>
              </a:defRPr>
            </a:lvl4pPr>
            <a:lvl5pPr marL="1369220" indent="0">
              <a:buNone/>
              <a:defRPr sz="1100">
                <a:solidFill>
                  <a:schemeClr val="tx1">
                    <a:tint val="75000"/>
                  </a:schemeClr>
                </a:solidFill>
              </a:defRPr>
            </a:lvl5pPr>
            <a:lvl6pPr marL="1711559" indent="0">
              <a:buNone/>
              <a:defRPr sz="1100">
                <a:solidFill>
                  <a:schemeClr val="tx1">
                    <a:tint val="75000"/>
                  </a:schemeClr>
                </a:solidFill>
              </a:defRPr>
            </a:lvl6pPr>
            <a:lvl7pPr marL="2053829" indent="0">
              <a:buNone/>
              <a:defRPr sz="1100">
                <a:solidFill>
                  <a:schemeClr val="tx1">
                    <a:tint val="75000"/>
                  </a:schemeClr>
                </a:solidFill>
              </a:defRPr>
            </a:lvl7pPr>
            <a:lvl8pPr marL="2396100" indent="0">
              <a:buNone/>
              <a:defRPr sz="1100">
                <a:solidFill>
                  <a:schemeClr val="tx1">
                    <a:tint val="75000"/>
                  </a:schemeClr>
                </a:solidFill>
              </a:defRPr>
            </a:lvl8pPr>
            <a:lvl9pPr marL="273837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1992008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4379616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272" indent="0">
              <a:buNone/>
              <a:defRPr sz="1500" b="1"/>
            </a:lvl2pPr>
            <a:lvl3pPr marL="684610" indent="0">
              <a:buNone/>
              <a:defRPr sz="1400" b="1"/>
            </a:lvl3pPr>
            <a:lvl4pPr marL="1026915" indent="0">
              <a:buNone/>
              <a:defRPr sz="1200" b="1"/>
            </a:lvl4pPr>
            <a:lvl5pPr marL="1369220" indent="0">
              <a:buNone/>
              <a:defRPr sz="1200" b="1"/>
            </a:lvl5pPr>
            <a:lvl6pPr marL="1711559" indent="0">
              <a:buNone/>
              <a:defRPr sz="1200" b="1"/>
            </a:lvl6pPr>
            <a:lvl7pPr marL="2053829" indent="0">
              <a:buNone/>
              <a:defRPr sz="1200" b="1"/>
            </a:lvl7pPr>
            <a:lvl8pPr marL="2396100" indent="0">
              <a:buNone/>
              <a:defRPr sz="1200" b="1"/>
            </a:lvl8pPr>
            <a:lvl9pPr marL="273837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96" y="1151335"/>
            <a:ext cx="4041775" cy="479822"/>
          </a:xfrm>
        </p:spPr>
        <p:txBody>
          <a:bodyPr anchor="b"/>
          <a:lstStyle>
            <a:lvl1pPr marL="0" indent="0">
              <a:buNone/>
              <a:defRPr sz="1800" b="1"/>
            </a:lvl1pPr>
            <a:lvl2pPr marL="342272" indent="0">
              <a:buNone/>
              <a:defRPr sz="1500" b="1"/>
            </a:lvl2pPr>
            <a:lvl3pPr marL="684610" indent="0">
              <a:buNone/>
              <a:defRPr sz="1400" b="1"/>
            </a:lvl3pPr>
            <a:lvl4pPr marL="1026915" indent="0">
              <a:buNone/>
              <a:defRPr sz="1200" b="1"/>
            </a:lvl4pPr>
            <a:lvl5pPr marL="1369220" indent="0">
              <a:buNone/>
              <a:defRPr sz="1200" b="1"/>
            </a:lvl5pPr>
            <a:lvl6pPr marL="1711559" indent="0">
              <a:buNone/>
              <a:defRPr sz="1200" b="1"/>
            </a:lvl6pPr>
            <a:lvl7pPr marL="2053829" indent="0">
              <a:buNone/>
              <a:defRPr sz="1200" b="1"/>
            </a:lvl7pPr>
            <a:lvl8pPr marL="2396100" indent="0">
              <a:buNone/>
              <a:defRPr sz="1200" b="1"/>
            </a:lvl8pPr>
            <a:lvl9pPr marL="273837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9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74768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02752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CC4F9550-9A8F-4763-A28D-7CA231249B2D}"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EAD710A6-A590-4190-92A0-1DD01E9A95E3}" type="slidenum">
              <a:rPr lang="en-GB"/>
              <a:pPr>
                <a:defRPr/>
              </a:pPr>
              <a:t>‹#›</a:t>
            </a:fld>
            <a:endParaRPr lang="en-GB"/>
          </a:p>
        </p:txBody>
      </p:sp>
    </p:spTree>
    <p:extLst>
      <p:ext uri="{BB962C8B-B14F-4D97-AF65-F5344CB8AC3E}">
        <p14:creationId xmlns:p14="http://schemas.microsoft.com/office/powerpoint/2010/main" val="88566706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833735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272" indent="0">
              <a:buNone/>
              <a:defRPr sz="900"/>
            </a:lvl2pPr>
            <a:lvl3pPr marL="684610" indent="0">
              <a:buNone/>
              <a:defRPr sz="800"/>
            </a:lvl3pPr>
            <a:lvl4pPr marL="1026915" indent="0">
              <a:buNone/>
              <a:defRPr sz="700"/>
            </a:lvl4pPr>
            <a:lvl5pPr marL="1369220" indent="0">
              <a:buNone/>
              <a:defRPr sz="700"/>
            </a:lvl5pPr>
            <a:lvl6pPr marL="1711559" indent="0">
              <a:buNone/>
              <a:defRPr sz="700"/>
            </a:lvl6pPr>
            <a:lvl7pPr marL="2053829" indent="0">
              <a:buNone/>
              <a:defRPr sz="700"/>
            </a:lvl7pPr>
            <a:lvl8pPr marL="2396100" indent="0">
              <a:buNone/>
              <a:defRPr sz="700"/>
            </a:lvl8pPr>
            <a:lvl9pPr marL="273837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304344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272" indent="0">
              <a:buNone/>
              <a:defRPr sz="2100"/>
            </a:lvl2pPr>
            <a:lvl3pPr marL="684610" indent="0">
              <a:buNone/>
              <a:defRPr sz="1800"/>
            </a:lvl3pPr>
            <a:lvl4pPr marL="1026915" indent="0">
              <a:buNone/>
              <a:defRPr sz="1500"/>
            </a:lvl4pPr>
            <a:lvl5pPr marL="1369220" indent="0">
              <a:buNone/>
              <a:defRPr sz="1500"/>
            </a:lvl5pPr>
            <a:lvl6pPr marL="1711559" indent="0">
              <a:buNone/>
              <a:defRPr sz="1500"/>
            </a:lvl6pPr>
            <a:lvl7pPr marL="2053829" indent="0">
              <a:buNone/>
              <a:defRPr sz="1500"/>
            </a:lvl7pPr>
            <a:lvl8pPr marL="2396100" indent="0">
              <a:buNone/>
              <a:defRPr sz="1500"/>
            </a:lvl8pPr>
            <a:lvl9pPr marL="2738372" indent="0">
              <a:buNone/>
              <a:defRPr sz="1500"/>
            </a:lvl9pPr>
          </a:lstStyle>
          <a:p>
            <a:endParaRPr lang="en-GB"/>
          </a:p>
        </p:txBody>
      </p:sp>
      <p:sp>
        <p:nvSpPr>
          <p:cNvPr id="4" name="Text Placeholder 3"/>
          <p:cNvSpPr>
            <a:spLocks noGrp="1"/>
          </p:cNvSpPr>
          <p:nvPr>
            <p:ph type="body" sz="half" idx="2"/>
          </p:nvPr>
        </p:nvSpPr>
        <p:spPr>
          <a:xfrm>
            <a:off x="1792288" y="4025573"/>
            <a:ext cx="5486400" cy="603647"/>
          </a:xfrm>
        </p:spPr>
        <p:txBody>
          <a:bodyPr/>
          <a:lstStyle>
            <a:lvl1pPr marL="0" indent="0">
              <a:buNone/>
              <a:defRPr sz="1100"/>
            </a:lvl1pPr>
            <a:lvl2pPr marL="342272" indent="0">
              <a:buNone/>
              <a:defRPr sz="900"/>
            </a:lvl2pPr>
            <a:lvl3pPr marL="684610" indent="0">
              <a:buNone/>
              <a:defRPr sz="800"/>
            </a:lvl3pPr>
            <a:lvl4pPr marL="1026915" indent="0">
              <a:buNone/>
              <a:defRPr sz="700"/>
            </a:lvl4pPr>
            <a:lvl5pPr marL="1369220" indent="0">
              <a:buNone/>
              <a:defRPr sz="700"/>
            </a:lvl5pPr>
            <a:lvl6pPr marL="1711559" indent="0">
              <a:buNone/>
              <a:defRPr sz="700"/>
            </a:lvl6pPr>
            <a:lvl7pPr marL="2053829" indent="0">
              <a:buNone/>
              <a:defRPr sz="700"/>
            </a:lvl7pPr>
            <a:lvl8pPr marL="2396100" indent="0">
              <a:buNone/>
              <a:defRPr sz="700"/>
            </a:lvl8pPr>
            <a:lvl9pPr marL="273837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09212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67941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785892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569844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2376071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741737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470260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57781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423" indent="0">
              <a:buNone/>
              <a:defRPr sz="1500" b="1"/>
            </a:lvl2pPr>
            <a:lvl3pPr marL="671771" indent="0">
              <a:buNone/>
              <a:defRPr sz="1400" b="1"/>
            </a:lvl3pPr>
            <a:lvl4pPr marL="1007657" indent="0">
              <a:buNone/>
              <a:defRPr sz="1200" b="1"/>
            </a:lvl4pPr>
            <a:lvl5pPr marL="1343687" indent="0">
              <a:buNone/>
              <a:defRPr sz="1200" b="1"/>
            </a:lvl5pPr>
            <a:lvl6pPr marL="1679597" indent="0">
              <a:buNone/>
              <a:defRPr sz="1200" b="1"/>
            </a:lvl6pPr>
            <a:lvl7pPr marL="2015018" indent="0">
              <a:buNone/>
              <a:defRPr sz="1200" b="1"/>
            </a:lvl7pPr>
            <a:lvl8pPr marL="2350886" indent="0">
              <a:buNone/>
              <a:defRPr sz="1200" b="1"/>
            </a:lvl8pPr>
            <a:lvl9pPr marL="2686845"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423" indent="0">
              <a:buNone/>
              <a:defRPr sz="1500" b="1"/>
            </a:lvl2pPr>
            <a:lvl3pPr marL="671771" indent="0">
              <a:buNone/>
              <a:defRPr sz="1400" b="1"/>
            </a:lvl3pPr>
            <a:lvl4pPr marL="1007657" indent="0">
              <a:buNone/>
              <a:defRPr sz="1200" b="1"/>
            </a:lvl4pPr>
            <a:lvl5pPr marL="1343687" indent="0">
              <a:buNone/>
              <a:defRPr sz="1200" b="1"/>
            </a:lvl5pPr>
            <a:lvl6pPr marL="1679597" indent="0">
              <a:buNone/>
              <a:defRPr sz="1200" b="1"/>
            </a:lvl6pPr>
            <a:lvl7pPr marL="2015018" indent="0">
              <a:buNone/>
              <a:defRPr sz="1200" b="1"/>
            </a:lvl7pPr>
            <a:lvl8pPr marL="2350886" indent="0">
              <a:buNone/>
              <a:defRPr sz="1200" b="1"/>
            </a:lvl8pPr>
            <a:lvl9pPr marL="268684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A21996D7-26E8-457B-832F-A0E2CC32CDA6}"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2F69003B-783A-41A1-A126-23DF2457B5E7}" type="slidenum">
              <a:rPr lang="en-GB"/>
              <a:pPr>
                <a:defRPr/>
              </a:pPr>
              <a:t>‹#›</a:t>
            </a:fld>
            <a:endParaRPr lang="en-GB"/>
          </a:p>
        </p:txBody>
      </p:sp>
    </p:spTree>
    <p:extLst>
      <p:ext uri="{BB962C8B-B14F-4D97-AF65-F5344CB8AC3E}">
        <p14:creationId xmlns:p14="http://schemas.microsoft.com/office/powerpoint/2010/main" val="18889193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855416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90613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202710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65016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02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44979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2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7466" indent="0" algn="ctr">
              <a:buNone/>
              <a:defRPr>
                <a:solidFill>
                  <a:schemeClr val="tx1">
                    <a:tint val="75000"/>
                  </a:schemeClr>
                </a:solidFill>
              </a:defRPr>
            </a:lvl2pPr>
            <a:lvl3pPr marL="675532" indent="0" algn="ctr">
              <a:buNone/>
              <a:defRPr>
                <a:solidFill>
                  <a:schemeClr val="tx1">
                    <a:tint val="75000"/>
                  </a:schemeClr>
                </a:solidFill>
              </a:defRPr>
            </a:lvl3pPr>
            <a:lvl4pPr marL="1013332" indent="0" algn="ctr">
              <a:buNone/>
              <a:defRPr>
                <a:solidFill>
                  <a:schemeClr val="tx1">
                    <a:tint val="75000"/>
                  </a:schemeClr>
                </a:solidFill>
              </a:defRPr>
            </a:lvl4pPr>
            <a:lvl5pPr marL="1351178" indent="0" algn="ctr">
              <a:buNone/>
              <a:defRPr>
                <a:solidFill>
                  <a:schemeClr val="tx1">
                    <a:tint val="75000"/>
                  </a:schemeClr>
                </a:solidFill>
              </a:defRPr>
            </a:lvl5pPr>
            <a:lvl6pPr marL="1689131" indent="0" algn="ctr">
              <a:buNone/>
              <a:defRPr>
                <a:solidFill>
                  <a:schemeClr val="tx1">
                    <a:tint val="75000"/>
                  </a:schemeClr>
                </a:solidFill>
              </a:defRPr>
            </a:lvl6pPr>
            <a:lvl7pPr marL="2026595" indent="0" algn="ctr">
              <a:buNone/>
              <a:defRPr>
                <a:solidFill>
                  <a:schemeClr val="tx1">
                    <a:tint val="75000"/>
                  </a:schemeClr>
                </a:solidFill>
              </a:defRPr>
            </a:lvl7pPr>
            <a:lvl8pPr marL="2364244" indent="0" algn="ctr">
              <a:buNone/>
              <a:defRPr>
                <a:solidFill>
                  <a:schemeClr val="tx1">
                    <a:tint val="75000"/>
                  </a:schemeClr>
                </a:solidFill>
              </a:defRPr>
            </a:lvl8pPr>
            <a:lvl9pPr marL="270210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114527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9092870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7466" indent="0">
              <a:buNone/>
              <a:defRPr sz="1400">
                <a:solidFill>
                  <a:schemeClr val="tx1">
                    <a:tint val="75000"/>
                  </a:schemeClr>
                </a:solidFill>
              </a:defRPr>
            </a:lvl2pPr>
            <a:lvl3pPr marL="675532" indent="0">
              <a:buNone/>
              <a:defRPr sz="1200">
                <a:solidFill>
                  <a:schemeClr val="tx1">
                    <a:tint val="75000"/>
                  </a:schemeClr>
                </a:solidFill>
              </a:defRPr>
            </a:lvl3pPr>
            <a:lvl4pPr marL="1013332" indent="0">
              <a:buNone/>
              <a:defRPr sz="1100">
                <a:solidFill>
                  <a:schemeClr val="tx1">
                    <a:tint val="75000"/>
                  </a:schemeClr>
                </a:solidFill>
              </a:defRPr>
            </a:lvl4pPr>
            <a:lvl5pPr marL="1351178" indent="0">
              <a:buNone/>
              <a:defRPr sz="1100">
                <a:solidFill>
                  <a:schemeClr val="tx1">
                    <a:tint val="75000"/>
                  </a:schemeClr>
                </a:solidFill>
              </a:defRPr>
            </a:lvl5pPr>
            <a:lvl6pPr marL="1689131" indent="0">
              <a:buNone/>
              <a:defRPr sz="1100">
                <a:solidFill>
                  <a:schemeClr val="tx1">
                    <a:tint val="75000"/>
                  </a:schemeClr>
                </a:solidFill>
              </a:defRPr>
            </a:lvl6pPr>
            <a:lvl7pPr marL="2026595" indent="0">
              <a:buNone/>
              <a:defRPr sz="1100">
                <a:solidFill>
                  <a:schemeClr val="tx1">
                    <a:tint val="75000"/>
                  </a:schemeClr>
                </a:solidFill>
              </a:defRPr>
            </a:lvl7pPr>
            <a:lvl8pPr marL="2364244" indent="0">
              <a:buNone/>
              <a:defRPr sz="1100">
                <a:solidFill>
                  <a:schemeClr val="tx1">
                    <a:tint val="75000"/>
                  </a:schemeClr>
                </a:solidFill>
              </a:defRPr>
            </a:lvl8pPr>
            <a:lvl9pPr marL="2702107"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94628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7751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811A5CFD-3D01-400F-A980-7133D2202F24}"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39E0BB65-BEFC-4990-8647-B9723700AE9C}" type="slidenum">
              <a:rPr lang="en-GB"/>
              <a:pPr>
                <a:defRPr/>
              </a:pPr>
              <a:t>‹#›</a:t>
            </a:fld>
            <a:endParaRPr lang="en-GB"/>
          </a:p>
        </p:txBody>
      </p:sp>
    </p:spTree>
    <p:extLst>
      <p:ext uri="{BB962C8B-B14F-4D97-AF65-F5344CB8AC3E}">
        <p14:creationId xmlns:p14="http://schemas.microsoft.com/office/powerpoint/2010/main" val="69716218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7466" indent="0">
              <a:buNone/>
              <a:defRPr sz="1500" b="1"/>
            </a:lvl2pPr>
            <a:lvl3pPr marL="675532" indent="0">
              <a:buNone/>
              <a:defRPr sz="1400" b="1"/>
            </a:lvl3pPr>
            <a:lvl4pPr marL="1013332" indent="0">
              <a:buNone/>
              <a:defRPr sz="1200" b="1"/>
            </a:lvl4pPr>
            <a:lvl5pPr marL="1351178" indent="0">
              <a:buNone/>
              <a:defRPr sz="1200" b="1"/>
            </a:lvl5pPr>
            <a:lvl6pPr marL="1689131" indent="0">
              <a:buNone/>
              <a:defRPr sz="1200" b="1"/>
            </a:lvl6pPr>
            <a:lvl7pPr marL="2026595" indent="0">
              <a:buNone/>
              <a:defRPr sz="1200" b="1"/>
            </a:lvl7pPr>
            <a:lvl8pPr marL="2364244" indent="0">
              <a:buNone/>
              <a:defRPr sz="1200" b="1"/>
            </a:lvl8pPr>
            <a:lvl9pPr marL="270210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7466" indent="0">
              <a:buNone/>
              <a:defRPr sz="1500" b="1"/>
            </a:lvl2pPr>
            <a:lvl3pPr marL="675532" indent="0">
              <a:buNone/>
              <a:defRPr sz="1400" b="1"/>
            </a:lvl3pPr>
            <a:lvl4pPr marL="1013332" indent="0">
              <a:buNone/>
              <a:defRPr sz="1200" b="1"/>
            </a:lvl4pPr>
            <a:lvl5pPr marL="1351178" indent="0">
              <a:buNone/>
              <a:defRPr sz="1200" b="1"/>
            </a:lvl5pPr>
            <a:lvl6pPr marL="1689131" indent="0">
              <a:buNone/>
              <a:defRPr sz="1200" b="1"/>
            </a:lvl6pPr>
            <a:lvl7pPr marL="2026595" indent="0">
              <a:buNone/>
              <a:defRPr sz="1200" b="1"/>
            </a:lvl7pPr>
            <a:lvl8pPr marL="2364244" indent="0">
              <a:buNone/>
              <a:defRPr sz="1200" b="1"/>
            </a:lvl8pPr>
            <a:lvl9pPr marL="270210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593382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426822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034300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7466" indent="0">
              <a:buNone/>
              <a:defRPr sz="900"/>
            </a:lvl2pPr>
            <a:lvl3pPr marL="675532" indent="0">
              <a:buNone/>
              <a:defRPr sz="800"/>
            </a:lvl3pPr>
            <a:lvl4pPr marL="1013332" indent="0">
              <a:buNone/>
              <a:defRPr sz="700"/>
            </a:lvl4pPr>
            <a:lvl5pPr marL="1351178" indent="0">
              <a:buNone/>
              <a:defRPr sz="700"/>
            </a:lvl5pPr>
            <a:lvl6pPr marL="1689131" indent="0">
              <a:buNone/>
              <a:defRPr sz="700"/>
            </a:lvl6pPr>
            <a:lvl7pPr marL="2026595" indent="0">
              <a:buNone/>
              <a:defRPr sz="700"/>
            </a:lvl7pPr>
            <a:lvl8pPr marL="2364244" indent="0">
              <a:buNone/>
              <a:defRPr sz="700"/>
            </a:lvl8pPr>
            <a:lvl9pPr marL="270210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82237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7466" indent="0">
              <a:buNone/>
              <a:defRPr sz="2100"/>
            </a:lvl2pPr>
            <a:lvl3pPr marL="675532" indent="0">
              <a:buNone/>
              <a:defRPr sz="1800"/>
            </a:lvl3pPr>
            <a:lvl4pPr marL="1013332" indent="0">
              <a:buNone/>
              <a:defRPr sz="1500"/>
            </a:lvl4pPr>
            <a:lvl5pPr marL="1351178" indent="0">
              <a:buNone/>
              <a:defRPr sz="1500"/>
            </a:lvl5pPr>
            <a:lvl6pPr marL="1689131" indent="0">
              <a:buNone/>
              <a:defRPr sz="1500"/>
            </a:lvl6pPr>
            <a:lvl7pPr marL="2026595" indent="0">
              <a:buNone/>
              <a:defRPr sz="1500"/>
            </a:lvl7pPr>
            <a:lvl8pPr marL="2364244" indent="0">
              <a:buNone/>
              <a:defRPr sz="1500"/>
            </a:lvl8pPr>
            <a:lvl9pPr marL="2702107" indent="0">
              <a:buNone/>
              <a:defRPr sz="1500"/>
            </a:lvl9pPr>
          </a:lstStyle>
          <a:p>
            <a:endParaRPr lang="en-GB"/>
          </a:p>
        </p:txBody>
      </p:sp>
      <p:sp>
        <p:nvSpPr>
          <p:cNvPr id="4" name="Text Placeholder 3"/>
          <p:cNvSpPr>
            <a:spLocks noGrp="1"/>
          </p:cNvSpPr>
          <p:nvPr>
            <p:ph type="body" sz="half" idx="2"/>
          </p:nvPr>
        </p:nvSpPr>
        <p:spPr>
          <a:xfrm>
            <a:off x="1792288" y="4026107"/>
            <a:ext cx="5486400" cy="603647"/>
          </a:xfrm>
        </p:spPr>
        <p:txBody>
          <a:bodyPr/>
          <a:lstStyle>
            <a:lvl1pPr marL="0" indent="0">
              <a:buNone/>
              <a:defRPr sz="1100"/>
            </a:lvl1pPr>
            <a:lvl2pPr marL="337466" indent="0">
              <a:buNone/>
              <a:defRPr sz="900"/>
            </a:lvl2pPr>
            <a:lvl3pPr marL="675532" indent="0">
              <a:buNone/>
              <a:defRPr sz="800"/>
            </a:lvl3pPr>
            <a:lvl4pPr marL="1013332" indent="0">
              <a:buNone/>
              <a:defRPr sz="700"/>
            </a:lvl4pPr>
            <a:lvl5pPr marL="1351178" indent="0">
              <a:buNone/>
              <a:defRPr sz="700"/>
            </a:lvl5pPr>
            <a:lvl6pPr marL="1689131" indent="0">
              <a:buNone/>
              <a:defRPr sz="700"/>
            </a:lvl6pPr>
            <a:lvl7pPr marL="2026595" indent="0">
              <a:buNone/>
              <a:defRPr sz="700"/>
            </a:lvl7pPr>
            <a:lvl8pPr marL="2364244" indent="0">
              <a:buNone/>
              <a:defRPr sz="700"/>
            </a:lvl8pPr>
            <a:lvl9pPr marL="270210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025050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28518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67444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UKTV Cover Slide">
    <p:spTree>
      <p:nvGrpSpPr>
        <p:cNvPr id="1" name=""/>
        <p:cNvGrpSpPr/>
        <p:nvPr/>
      </p:nvGrpSpPr>
      <p:grpSpPr>
        <a:xfrm>
          <a:off x="0" y="0"/>
          <a:ext cx="0" cy="0"/>
          <a:chOff x="0" y="0"/>
          <a:chExt cx="0" cy="0"/>
        </a:xfrm>
      </p:grpSpPr>
      <p:pic>
        <p:nvPicPr>
          <p:cNvPr id="9" name="Picture 8" descr="COVER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p:nvPr>
        </p:nvSpPr>
        <p:spPr>
          <a:xfrm>
            <a:off x="0" y="4192572"/>
            <a:ext cx="9144000" cy="559480"/>
          </a:xfrm>
        </p:spPr>
        <p:txBody>
          <a:bodyPr>
            <a:normAutofit/>
          </a:bodyPr>
          <a:lstStyle>
            <a:lvl1pPr>
              <a:defRPr sz="3200" b="0" i="0">
                <a:solidFill>
                  <a:schemeClr val="bg1"/>
                </a:solidFill>
                <a:latin typeface="Archer Bold"/>
                <a:cs typeface="Archer Bold"/>
              </a:defRPr>
            </a:lvl1pPr>
          </a:lstStyle>
          <a:p>
            <a:r>
              <a:rPr lang="en-US"/>
              <a:t>Click to edit Master title style</a:t>
            </a:r>
          </a:p>
        </p:txBody>
      </p:sp>
      <p:sp>
        <p:nvSpPr>
          <p:cNvPr id="3" name="Subtitle 2"/>
          <p:cNvSpPr>
            <a:spLocks noGrp="1"/>
          </p:cNvSpPr>
          <p:nvPr>
            <p:ph type="subTitle" idx="1" hasCustomPrompt="1"/>
          </p:nvPr>
        </p:nvSpPr>
        <p:spPr>
          <a:xfrm>
            <a:off x="0" y="4763009"/>
            <a:ext cx="9144000" cy="260052"/>
          </a:xfrm>
        </p:spPr>
        <p:txBody>
          <a:bodyPr>
            <a:normAutofit/>
          </a:bodyPr>
          <a:lstStyle>
            <a:lvl1pPr marL="0" indent="0" algn="ctr">
              <a:lnSpc>
                <a:spcPct val="70000"/>
              </a:lnSpc>
              <a:buNone/>
              <a:defRPr sz="2000">
                <a:solidFill>
                  <a:schemeClr val="tx1">
                    <a:lumMod val="65000"/>
                    <a:lumOff val="35000"/>
                  </a:schemeClr>
                </a:solidFill>
              </a:defRPr>
            </a:lvl1pPr>
            <a:lvl2pPr marL="449978" indent="0" algn="ctr">
              <a:buNone/>
              <a:defRPr>
                <a:solidFill>
                  <a:schemeClr val="tx1">
                    <a:tint val="75000"/>
                  </a:schemeClr>
                </a:solidFill>
              </a:defRPr>
            </a:lvl2pPr>
            <a:lvl3pPr marL="900001" indent="0" algn="ctr">
              <a:buNone/>
              <a:defRPr>
                <a:solidFill>
                  <a:schemeClr val="tx1">
                    <a:tint val="75000"/>
                  </a:schemeClr>
                </a:solidFill>
              </a:defRPr>
            </a:lvl3pPr>
            <a:lvl4pPr marL="1349990" indent="0" algn="ctr">
              <a:buNone/>
              <a:defRPr>
                <a:solidFill>
                  <a:schemeClr val="tx1">
                    <a:tint val="75000"/>
                  </a:schemeClr>
                </a:solidFill>
              </a:defRPr>
            </a:lvl4pPr>
            <a:lvl5pPr marL="1799999" indent="0" algn="ctr">
              <a:buNone/>
              <a:defRPr>
                <a:solidFill>
                  <a:schemeClr val="tx1">
                    <a:tint val="75000"/>
                  </a:schemeClr>
                </a:solidFill>
              </a:defRPr>
            </a:lvl5pPr>
            <a:lvl6pPr marL="2249618" indent="0" algn="ctr">
              <a:buNone/>
              <a:defRPr>
                <a:solidFill>
                  <a:schemeClr val="tx1">
                    <a:tint val="75000"/>
                  </a:schemeClr>
                </a:solidFill>
              </a:defRPr>
            </a:lvl6pPr>
            <a:lvl7pPr marL="2699677" indent="0" algn="ctr">
              <a:buNone/>
              <a:defRPr>
                <a:solidFill>
                  <a:schemeClr val="tx1">
                    <a:tint val="75000"/>
                  </a:schemeClr>
                </a:solidFill>
              </a:defRPr>
            </a:lvl7pPr>
            <a:lvl8pPr marL="3149711" indent="0" algn="ctr">
              <a:buNone/>
              <a:defRPr>
                <a:solidFill>
                  <a:schemeClr val="tx1">
                    <a:tint val="75000"/>
                  </a:schemeClr>
                </a:solidFill>
              </a:defRPr>
            </a:lvl8pPr>
            <a:lvl9pPr marL="3599735" indent="0" algn="ctr">
              <a:buNone/>
              <a:defRPr>
                <a:solidFill>
                  <a:schemeClr val="tx1">
                    <a:tint val="75000"/>
                  </a:schemeClr>
                </a:solidFill>
              </a:defRPr>
            </a:lvl9pPr>
          </a:lstStyle>
          <a:p>
            <a:pPr lvl="0"/>
            <a:r>
              <a:rPr lang="en-GB"/>
              <a:t>Click to edit secondary title</a:t>
            </a:r>
          </a:p>
        </p:txBody>
      </p:sp>
    </p:spTree>
    <p:extLst>
      <p:ext uri="{BB962C8B-B14F-4D97-AF65-F5344CB8AC3E}">
        <p14:creationId xmlns:p14="http://schemas.microsoft.com/office/powerpoint/2010/main" val="24765338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UKTV Logo Lock Up">
    <p:spTree>
      <p:nvGrpSpPr>
        <p:cNvPr id="1" name=""/>
        <p:cNvGrpSpPr/>
        <p:nvPr/>
      </p:nvGrpSpPr>
      <p:grpSpPr>
        <a:xfrm>
          <a:off x="0" y="0"/>
          <a:ext cx="0" cy="0"/>
          <a:chOff x="0" y="0"/>
          <a:chExt cx="0" cy="0"/>
        </a:xfrm>
      </p:grpSpPr>
      <p:pic>
        <p:nvPicPr>
          <p:cNvPr id="2" name="Picture 1" descr="LOGO LOCK UP 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6632547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UKTV Title Slide + Nebula">
    <p:spTree>
      <p:nvGrpSpPr>
        <p:cNvPr id="1" name=""/>
        <p:cNvGrpSpPr/>
        <p:nvPr/>
      </p:nvGrpSpPr>
      <p:grpSpPr>
        <a:xfrm>
          <a:off x="0" y="0"/>
          <a:ext cx="0" cy="0"/>
          <a:chOff x="0" y="0"/>
          <a:chExt cx="0" cy="0"/>
        </a:xfrm>
      </p:grpSpPr>
      <p:pic>
        <p:nvPicPr>
          <p:cNvPr id="9" name="Picture 8" descr="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TITLE 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848" y="2168001"/>
            <a:ext cx="6863829" cy="826307"/>
          </a:xfrm>
          <a:prstGeom prst="rect">
            <a:avLst/>
          </a:prstGeom>
        </p:spPr>
      </p:pic>
      <p:pic>
        <p:nvPicPr>
          <p:cNvPr id="8" name="Picture 7" descr="NEBULA.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52294" y="1257378"/>
            <a:ext cx="2539767" cy="2837712"/>
          </a:xfrm>
          <a:prstGeom prst="rect">
            <a:avLst/>
          </a:prstGeom>
        </p:spPr>
      </p:pic>
      <p:sp>
        <p:nvSpPr>
          <p:cNvPr id="2" name="Title 1"/>
          <p:cNvSpPr>
            <a:spLocks noGrp="1"/>
          </p:cNvSpPr>
          <p:nvPr>
            <p:ph type="ctrTitle" hasCustomPrompt="1"/>
          </p:nvPr>
        </p:nvSpPr>
        <p:spPr>
          <a:xfrm>
            <a:off x="6" y="2113248"/>
            <a:ext cx="6152291" cy="826306"/>
          </a:xfrm>
        </p:spPr>
        <p:txBody>
          <a:bodyPr>
            <a:normAutofit/>
          </a:bodyPr>
          <a:lstStyle>
            <a:lvl1pPr algn="r">
              <a:defRPr sz="2800" b="0" i="0">
                <a:solidFill>
                  <a:schemeClr val="bg1"/>
                </a:solidFill>
                <a:latin typeface="Archer Bold"/>
                <a:cs typeface="Archer Bold"/>
              </a:defRPr>
            </a:lvl1pPr>
          </a:lstStyle>
          <a:p>
            <a:r>
              <a:rPr lang="en-GB"/>
              <a:t>Click to edit section title</a:t>
            </a:r>
            <a:endParaRPr lang="en-US"/>
          </a:p>
        </p:txBody>
      </p:sp>
    </p:spTree>
    <p:extLst>
      <p:ext uri="{BB962C8B-B14F-4D97-AF65-F5344CB8AC3E}">
        <p14:creationId xmlns:p14="http://schemas.microsoft.com/office/powerpoint/2010/main" val="1590683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803C10DF-9589-4FA3-99B2-78B038A9EE63}"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EBF8A0C5-616B-4CA5-B3C9-8C5EAA588573}" type="slidenum">
              <a:rPr lang="en-GB"/>
              <a:pPr>
                <a:defRPr/>
              </a:pPr>
              <a:t>‹#›</a:t>
            </a:fld>
            <a:endParaRPr lang="en-GB"/>
          </a:p>
        </p:txBody>
      </p:sp>
    </p:spTree>
    <p:extLst>
      <p:ext uri="{BB962C8B-B14F-4D97-AF65-F5344CB8AC3E}">
        <p14:creationId xmlns:p14="http://schemas.microsoft.com/office/powerpoint/2010/main" val="19939451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UKTV Title Slide + Logo">
    <p:spTree>
      <p:nvGrpSpPr>
        <p:cNvPr id="1" name=""/>
        <p:cNvGrpSpPr/>
        <p:nvPr/>
      </p:nvGrpSpPr>
      <p:grpSpPr>
        <a:xfrm>
          <a:off x="0" y="0"/>
          <a:ext cx="0" cy="0"/>
          <a:chOff x="0" y="0"/>
          <a:chExt cx="0" cy="0"/>
        </a:xfrm>
      </p:grpSpPr>
      <p:pic>
        <p:nvPicPr>
          <p:cNvPr id="9" name="Picture 8" descr="TITLE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6" descr="TITLE BA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0848" y="2168001"/>
            <a:ext cx="6863829" cy="826307"/>
          </a:xfrm>
          <a:prstGeom prst="rect">
            <a:avLst/>
          </a:prstGeom>
        </p:spPr>
      </p:pic>
      <p:sp>
        <p:nvSpPr>
          <p:cNvPr id="2" name="Title 1"/>
          <p:cNvSpPr>
            <a:spLocks noGrp="1"/>
          </p:cNvSpPr>
          <p:nvPr>
            <p:ph type="ctrTitle" hasCustomPrompt="1"/>
          </p:nvPr>
        </p:nvSpPr>
        <p:spPr>
          <a:xfrm>
            <a:off x="6" y="2113248"/>
            <a:ext cx="6152291" cy="826306"/>
          </a:xfrm>
        </p:spPr>
        <p:txBody>
          <a:bodyPr>
            <a:normAutofit/>
          </a:bodyPr>
          <a:lstStyle>
            <a:lvl1pPr algn="r">
              <a:defRPr sz="2800" b="0" i="0">
                <a:solidFill>
                  <a:schemeClr val="bg1"/>
                </a:solidFill>
                <a:latin typeface="Archer Bold"/>
                <a:cs typeface="Archer Bold"/>
              </a:defRPr>
            </a:lvl1pPr>
          </a:lstStyle>
          <a:p>
            <a:r>
              <a:rPr lang="en-GB"/>
              <a:t>Click to edit section title</a:t>
            </a:r>
            <a:endParaRPr lang="en-US"/>
          </a:p>
        </p:txBody>
      </p:sp>
      <p:pic>
        <p:nvPicPr>
          <p:cNvPr id="6" name="Picture 5" descr="LOGOTYP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70507" y="756684"/>
            <a:ext cx="4750578" cy="3562499"/>
          </a:xfrm>
          <a:prstGeom prst="rect">
            <a:avLst/>
          </a:prstGeom>
        </p:spPr>
      </p:pic>
    </p:spTree>
    <p:extLst>
      <p:ext uri="{BB962C8B-B14F-4D97-AF65-F5344CB8AC3E}">
        <p14:creationId xmlns:p14="http://schemas.microsoft.com/office/powerpoint/2010/main" val="41525173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1_UKTV Title + White Content">
    <p:spTree>
      <p:nvGrpSpPr>
        <p:cNvPr id="1" name=""/>
        <p:cNvGrpSpPr/>
        <p:nvPr/>
      </p:nvGrpSpPr>
      <p:grpSpPr>
        <a:xfrm>
          <a:off x="0" y="0"/>
          <a:ext cx="0" cy="0"/>
          <a:chOff x="0" y="0"/>
          <a:chExt cx="0" cy="0"/>
        </a:xfrm>
      </p:grpSpPr>
      <p:pic>
        <p:nvPicPr>
          <p:cNvPr id="6" name="Picture 5" descr="EDITORIAL DARK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1"/>
            <a:ext cx="8229600" cy="694134"/>
          </a:xfrm>
        </p:spPr>
        <p:txBody>
          <a:bodyPr>
            <a:normAutofit/>
          </a:bodyPr>
          <a:lstStyle>
            <a:lvl1pPr algn="l">
              <a:defRPr sz="2200" b="0" i="0">
                <a:solidFill>
                  <a:srgbClr val="FFFFFF"/>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2894" y="1328289"/>
            <a:ext cx="8092889" cy="3401873"/>
          </a:xfrm>
        </p:spPr>
        <p:txBody>
          <a:bodyPr/>
          <a:lstStyle>
            <a:lvl1pPr marL="0" indent="0">
              <a:buNone/>
              <a:defRPr sz="1400">
                <a:solidFill>
                  <a:srgbClr val="FFFFFF"/>
                </a:solidFill>
              </a:defRPr>
            </a:lvl1pPr>
            <a:lvl2pPr>
              <a:defRPr sz="1200">
                <a:solidFill>
                  <a:srgbClr val="FFFFFF"/>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9172305" y="1328286"/>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92530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UKTV Two White Content Slide">
    <p:spTree>
      <p:nvGrpSpPr>
        <p:cNvPr id="1" name=""/>
        <p:cNvGrpSpPr/>
        <p:nvPr/>
      </p:nvGrpSpPr>
      <p:grpSpPr>
        <a:xfrm>
          <a:off x="0" y="0"/>
          <a:ext cx="0" cy="0"/>
          <a:chOff x="0" y="0"/>
          <a:chExt cx="0" cy="0"/>
        </a:xfrm>
      </p:grpSpPr>
      <p:pic>
        <p:nvPicPr>
          <p:cNvPr id="6" name="Picture 5" descr="EDITORIAL DARK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4038600" cy="3449073"/>
          </a:xfrm>
        </p:spPr>
        <p:txBody>
          <a:bodyPr>
            <a:normAutofit/>
          </a:bodyPr>
          <a:lstStyle>
            <a:lvl1pPr marL="337142" indent="-337142">
              <a:buFont typeface="Courier New"/>
              <a:buChar char="o"/>
              <a:defRPr sz="1400">
                <a:solidFill>
                  <a:srgbClr val="FFFFFF"/>
                </a:solidFill>
              </a:defRPr>
            </a:lvl1pPr>
            <a:lvl2pPr marL="731429" indent="-281270">
              <a:buFont typeface="Courier New"/>
              <a:buChar char="o"/>
              <a:defRPr sz="1400">
                <a:solidFill>
                  <a:srgbClr val="FFFFFF"/>
                </a:solidFill>
              </a:defRPr>
            </a:lvl2pPr>
            <a:lvl3pPr marL="1124940" indent="-224762">
              <a:buFont typeface="Courier New"/>
              <a:buChar char="o"/>
              <a:defRPr sz="1400">
                <a:solidFill>
                  <a:srgbClr val="FFFFFF"/>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324883"/>
            <a:ext cx="4038600" cy="3449073"/>
          </a:xfrm>
        </p:spPr>
        <p:txBody>
          <a:bodyPr>
            <a:normAutofit/>
          </a:bodyPr>
          <a:lstStyle>
            <a:lvl1pPr marL="337142" indent="-337142">
              <a:buFont typeface="Courier New"/>
              <a:buChar char="o"/>
              <a:defRPr sz="1400">
                <a:solidFill>
                  <a:srgbClr val="FFFFFF"/>
                </a:solidFill>
              </a:defRPr>
            </a:lvl1pPr>
            <a:lvl2pPr marL="731429" indent="-281270">
              <a:buFont typeface="Courier New"/>
              <a:buChar char="o"/>
              <a:defRPr sz="1400">
                <a:solidFill>
                  <a:srgbClr val="FFFFFF"/>
                </a:solidFill>
              </a:defRPr>
            </a:lvl2pPr>
            <a:lvl3pPr marL="1124940" indent="-224762">
              <a:buFont typeface="Courier New"/>
              <a:buChar char="o"/>
              <a:defRPr sz="1400">
                <a:solidFill>
                  <a:srgbClr val="FFFFFF"/>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570969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UKTV Dual Title + White Content">
    <p:spTree>
      <p:nvGrpSpPr>
        <p:cNvPr id="1" name=""/>
        <p:cNvGrpSpPr/>
        <p:nvPr/>
      </p:nvGrpSpPr>
      <p:grpSpPr>
        <a:xfrm>
          <a:off x="0" y="0"/>
          <a:ext cx="0" cy="0"/>
          <a:chOff x="0" y="0"/>
          <a:chExt cx="0" cy="0"/>
        </a:xfrm>
      </p:grpSpPr>
      <p:pic>
        <p:nvPicPr>
          <p:cNvPr id="8" name="Picture 7" descr="TEX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90" y="1328288"/>
            <a:ext cx="8049099" cy="3266337"/>
          </a:xfrm>
        </p:spPr>
        <p:txBody>
          <a:bodyPr>
            <a:normAutofit/>
          </a:bodyPr>
          <a:lstStyle>
            <a:lvl1pPr marL="0" indent="0">
              <a:buNone/>
              <a:defRPr sz="14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8754898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UKTV Dual Title + White Content + Swoosh">
    <p:spTree>
      <p:nvGrpSpPr>
        <p:cNvPr id="1" name=""/>
        <p:cNvGrpSpPr/>
        <p:nvPr/>
      </p:nvGrpSpPr>
      <p:grpSpPr>
        <a:xfrm>
          <a:off x="0" y="0"/>
          <a:ext cx="0" cy="0"/>
          <a:chOff x="0" y="0"/>
          <a:chExt cx="0" cy="0"/>
        </a:xfrm>
      </p:grpSpPr>
      <p:pic>
        <p:nvPicPr>
          <p:cNvPr id="5" name="Picture 4" descr="TEXT SWOOSH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90" y="1328288"/>
            <a:ext cx="8049099" cy="3266337"/>
          </a:xfrm>
        </p:spPr>
        <p:txBody>
          <a:bodyPr>
            <a:normAutofit/>
          </a:bodyPr>
          <a:lstStyle>
            <a:lvl1pPr marL="0" indent="0">
              <a:buNone/>
              <a:defRPr sz="1400">
                <a:solidFill>
                  <a:srgbClr val="FFFFFF"/>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111454747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UKTV Title + Content">
    <p:spTree>
      <p:nvGrpSpPr>
        <p:cNvPr id="1" name=""/>
        <p:cNvGrpSpPr/>
        <p:nvPr/>
      </p:nvGrpSpPr>
      <p:grpSpPr>
        <a:xfrm>
          <a:off x="0" y="0"/>
          <a:ext cx="0" cy="0"/>
          <a:chOff x="0" y="0"/>
          <a:chExt cx="0" cy="0"/>
        </a:xfrm>
      </p:grpSpPr>
      <p:pic>
        <p:nvPicPr>
          <p:cNvPr id="9" name="Picture 8" descr="TEX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1"/>
            <a:ext cx="8229600" cy="694134"/>
          </a:xfrm>
        </p:spPr>
        <p:txBody>
          <a:bodyPr>
            <a:normAutofit/>
          </a:bodyPr>
          <a:lstStyle>
            <a:lvl1pPr algn="l">
              <a:defRPr sz="2200" b="0" i="0">
                <a:solidFill>
                  <a:srgbClr val="FFFFFF"/>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2894" y="1328289"/>
            <a:ext cx="8092889" cy="3401873"/>
          </a:xfrm>
        </p:spPr>
        <p:txBody>
          <a:bodyPr/>
          <a:lstStyle>
            <a:lvl1pPr marL="0" indent="0">
              <a:buNone/>
              <a:defRPr sz="1400">
                <a:solidFill>
                  <a:schemeClr val="tx1">
                    <a:lumMod val="75000"/>
                    <a:lumOff val="25000"/>
                  </a:schemeClr>
                </a:solidFill>
              </a:defRPr>
            </a:lvl1pPr>
            <a:lvl2pPr>
              <a:defRPr sz="1200">
                <a:solidFill>
                  <a:schemeClr val="tx1">
                    <a:lumMod val="75000"/>
                    <a:lumOff val="2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9172305" y="1328286"/>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979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UKTV Two Content Slide">
    <p:spTree>
      <p:nvGrpSpPr>
        <p:cNvPr id="1" name=""/>
        <p:cNvGrpSpPr/>
        <p:nvPr/>
      </p:nvGrpSpPr>
      <p:grpSpPr>
        <a:xfrm>
          <a:off x="0" y="0"/>
          <a:ext cx="0" cy="0"/>
          <a:chOff x="0" y="0"/>
          <a:chExt cx="0" cy="0"/>
        </a:xfrm>
      </p:grpSpPr>
      <p:pic>
        <p:nvPicPr>
          <p:cNvPr id="8" name="Picture 7" descr="TEX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4038600" cy="3449073"/>
          </a:xfrm>
        </p:spPr>
        <p:txBody>
          <a:bodyPr>
            <a:normAutofit/>
          </a:bodyPr>
          <a:lstStyle>
            <a:lvl1pPr marL="337142" indent="-337142">
              <a:buFont typeface="Courier New"/>
              <a:buChar char="o"/>
              <a:defRPr sz="1400">
                <a:solidFill>
                  <a:schemeClr val="tx1">
                    <a:lumMod val="75000"/>
                    <a:lumOff val="25000"/>
                  </a:schemeClr>
                </a:solidFill>
              </a:defRPr>
            </a:lvl1pPr>
            <a:lvl2pPr marL="731429" indent="-281270">
              <a:buFont typeface="Courier New"/>
              <a:buChar char="o"/>
              <a:defRPr sz="1400">
                <a:solidFill>
                  <a:schemeClr val="tx1">
                    <a:lumMod val="75000"/>
                    <a:lumOff val="25000"/>
                  </a:schemeClr>
                </a:solidFill>
              </a:defRPr>
            </a:lvl2pPr>
            <a:lvl3pPr marL="1124940" indent="-224762">
              <a:buFont typeface="Courier New"/>
              <a:buChar char="o"/>
              <a:defRPr sz="1400">
                <a:solidFill>
                  <a:schemeClr val="tx1">
                    <a:lumMod val="75000"/>
                    <a:lumOff val="2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324883"/>
            <a:ext cx="4038600" cy="3449073"/>
          </a:xfrm>
        </p:spPr>
        <p:txBody>
          <a:bodyPr>
            <a:normAutofit/>
          </a:bodyPr>
          <a:lstStyle>
            <a:lvl1pPr marL="337142" indent="-337142">
              <a:buFont typeface="Courier New"/>
              <a:buChar char="o"/>
              <a:defRPr sz="1400">
                <a:solidFill>
                  <a:schemeClr val="tx1">
                    <a:lumMod val="75000"/>
                    <a:lumOff val="25000"/>
                  </a:schemeClr>
                </a:solidFill>
              </a:defRPr>
            </a:lvl1pPr>
            <a:lvl2pPr marL="731429" indent="-281270">
              <a:buFont typeface="Courier New"/>
              <a:buChar char="o"/>
              <a:defRPr sz="1400">
                <a:solidFill>
                  <a:schemeClr val="tx1">
                    <a:lumMod val="75000"/>
                    <a:lumOff val="25000"/>
                  </a:schemeClr>
                </a:solidFill>
              </a:defRPr>
            </a:lvl2pPr>
            <a:lvl3pPr marL="1124940" indent="-224762">
              <a:buFont typeface="Courier New"/>
              <a:buChar char="o"/>
              <a:defRPr sz="1400">
                <a:solidFill>
                  <a:schemeClr val="tx1">
                    <a:lumMod val="75000"/>
                    <a:lumOff val="2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012772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UKTV 2 Chart / Content Slide">
    <p:spTree>
      <p:nvGrpSpPr>
        <p:cNvPr id="1" name=""/>
        <p:cNvGrpSpPr/>
        <p:nvPr/>
      </p:nvGrpSpPr>
      <p:grpSpPr>
        <a:xfrm>
          <a:off x="0" y="0"/>
          <a:ext cx="0" cy="0"/>
          <a:chOff x="0" y="0"/>
          <a:chExt cx="0" cy="0"/>
        </a:xfrm>
      </p:grpSpPr>
      <p:pic>
        <p:nvPicPr>
          <p:cNvPr id="5" name="Picture 4" descr="CHAR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3190296" cy="3449073"/>
          </a:xfrm>
        </p:spPr>
        <p:txBody>
          <a:bodyPr>
            <a:normAutofit/>
          </a:bodyPr>
          <a:lstStyle>
            <a:lvl1pPr marL="0" indent="0">
              <a:buFont typeface="Courier New"/>
              <a:buNone/>
              <a:defRPr sz="1400">
                <a:solidFill>
                  <a:schemeClr val="tx1">
                    <a:lumMod val="65000"/>
                    <a:lumOff val="35000"/>
                  </a:schemeClr>
                </a:solidFill>
              </a:defRPr>
            </a:lvl1pPr>
            <a:lvl2pPr marL="449978" indent="0">
              <a:buFont typeface="Courier New"/>
              <a:buNone/>
              <a:defRPr sz="1400">
                <a:solidFill>
                  <a:schemeClr val="tx1">
                    <a:lumMod val="65000"/>
                    <a:lumOff val="35000"/>
                  </a:schemeClr>
                </a:solidFill>
              </a:defRPr>
            </a:lvl2pPr>
            <a:lvl3pPr marL="900001" indent="0">
              <a:buFont typeface="Courier New"/>
              <a:buNone/>
              <a:defRPr sz="1400">
                <a:solidFill>
                  <a:schemeClr val="tx1">
                    <a:lumMod val="65000"/>
                    <a:lumOff val="3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820720" y="1324883"/>
            <a:ext cx="4017776" cy="3449073"/>
          </a:xfrm>
        </p:spPr>
        <p:txBody>
          <a:bodyPr>
            <a:normAutofit/>
          </a:bodyPr>
          <a:lstStyle>
            <a:lvl1pPr marL="337142" indent="-337142">
              <a:buFont typeface="Courier New"/>
              <a:buChar char="o"/>
              <a:defRPr sz="1400">
                <a:solidFill>
                  <a:schemeClr val="tx1">
                    <a:lumMod val="65000"/>
                    <a:lumOff val="35000"/>
                  </a:schemeClr>
                </a:solidFill>
              </a:defRPr>
            </a:lvl1pPr>
            <a:lvl2pPr marL="731429" indent="-281270">
              <a:buFont typeface="Courier New"/>
              <a:buChar char="o"/>
              <a:defRPr sz="1400">
                <a:solidFill>
                  <a:schemeClr val="tx1">
                    <a:lumMod val="65000"/>
                    <a:lumOff val="35000"/>
                  </a:schemeClr>
                </a:solidFill>
              </a:defRPr>
            </a:lvl2pPr>
            <a:lvl3pPr marL="1124940" indent="-224762">
              <a:buFont typeface="Courier New"/>
              <a:buChar char="o"/>
              <a:defRPr sz="1400">
                <a:solidFill>
                  <a:schemeClr val="tx1">
                    <a:lumMod val="65000"/>
                    <a:lumOff val="3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843881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UKTV Dual Title + Chart Slide">
    <p:spTree>
      <p:nvGrpSpPr>
        <p:cNvPr id="1" name=""/>
        <p:cNvGrpSpPr/>
        <p:nvPr/>
      </p:nvGrpSpPr>
      <p:grpSpPr>
        <a:xfrm>
          <a:off x="0" y="0"/>
          <a:ext cx="0" cy="0"/>
          <a:chOff x="0" y="0"/>
          <a:chExt cx="0" cy="0"/>
        </a:xfrm>
      </p:grpSpPr>
      <p:pic>
        <p:nvPicPr>
          <p:cNvPr id="5" name="Picture 4" descr="CHAR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90" y="1328288"/>
            <a:ext cx="7337503" cy="3266337"/>
          </a:xfrm>
        </p:spPr>
        <p:txBody>
          <a:bodyPr>
            <a:normAutofit/>
          </a:bodyPr>
          <a:lstStyle>
            <a:lvl1pPr marL="0" indent="0">
              <a:buNone/>
              <a:defRPr sz="1400">
                <a:solidFill>
                  <a:schemeClr val="tx1">
                    <a:lumMod val="65000"/>
                    <a:lumOff val="3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28546420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UKTV Title + Content Dark">
    <p:spTree>
      <p:nvGrpSpPr>
        <p:cNvPr id="1" name=""/>
        <p:cNvGrpSpPr/>
        <p:nvPr/>
      </p:nvGrpSpPr>
      <p:grpSpPr>
        <a:xfrm>
          <a:off x="0" y="0"/>
          <a:ext cx="0" cy="0"/>
          <a:chOff x="0" y="0"/>
          <a:chExt cx="0" cy="0"/>
        </a:xfrm>
      </p:grpSpPr>
      <p:pic>
        <p:nvPicPr>
          <p:cNvPr id="5" name="Picture 4" descr="EDITORIAL DARK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1"/>
            <a:ext cx="8229600" cy="694134"/>
          </a:xfrm>
        </p:spPr>
        <p:txBody>
          <a:bodyPr>
            <a:normAutofit/>
          </a:bodyPr>
          <a:lstStyle>
            <a:lvl1pPr algn="l">
              <a:defRPr sz="2200" b="0" i="0">
                <a:solidFill>
                  <a:srgbClr val="FFFFFF"/>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2888" y="1328289"/>
            <a:ext cx="8081942" cy="3401873"/>
          </a:xfrm>
        </p:spPr>
        <p:txBody>
          <a:bodyPr/>
          <a:lstStyle>
            <a:lvl1pPr marL="0" indent="0">
              <a:buNone/>
              <a:defRPr sz="1400">
                <a:solidFill>
                  <a:schemeClr val="tx1">
                    <a:lumMod val="75000"/>
                    <a:lumOff val="25000"/>
                  </a:schemeClr>
                </a:solidFill>
              </a:defRPr>
            </a:lvl1pPr>
            <a:lvl2pPr>
              <a:defRPr sz="1200">
                <a:solidFill>
                  <a:schemeClr val="tx1">
                    <a:lumMod val="75000"/>
                    <a:lumOff val="25000"/>
                  </a:schemeClr>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9172305" y="1328286"/>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8394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423" indent="0">
              <a:buNone/>
              <a:defRPr sz="900"/>
            </a:lvl2pPr>
            <a:lvl3pPr marL="671771" indent="0">
              <a:buNone/>
              <a:defRPr sz="800"/>
            </a:lvl3pPr>
            <a:lvl4pPr marL="1007657" indent="0">
              <a:buNone/>
              <a:defRPr sz="700"/>
            </a:lvl4pPr>
            <a:lvl5pPr marL="1343687" indent="0">
              <a:buNone/>
              <a:defRPr sz="700"/>
            </a:lvl5pPr>
            <a:lvl6pPr marL="1679597" indent="0">
              <a:buNone/>
              <a:defRPr sz="700"/>
            </a:lvl6pPr>
            <a:lvl7pPr marL="2015018" indent="0">
              <a:buNone/>
              <a:defRPr sz="700"/>
            </a:lvl7pPr>
            <a:lvl8pPr marL="2350886" indent="0">
              <a:buNone/>
              <a:defRPr sz="700"/>
            </a:lvl8pPr>
            <a:lvl9pPr marL="268684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A901CD8B-637E-4BF4-8F78-559C1E16F4AB}"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00D0DC71-874A-41C6-BD70-81B1EC35F01F}" type="slidenum">
              <a:rPr lang="en-GB"/>
              <a:pPr>
                <a:defRPr/>
              </a:pPr>
              <a:t>‹#›</a:t>
            </a:fld>
            <a:endParaRPr lang="en-GB"/>
          </a:p>
        </p:txBody>
      </p:sp>
    </p:spTree>
    <p:extLst>
      <p:ext uri="{BB962C8B-B14F-4D97-AF65-F5344CB8AC3E}">
        <p14:creationId xmlns:p14="http://schemas.microsoft.com/office/powerpoint/2010/main" val="2676372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UKTV Title + White Content Dark">
    <p:spTree>
      <p:nvGrpSpPr>
        <p:cNvPr id="1" name=""/>
        <p:cNvGrpSpPr/>
        <p:nvPr/>
      </p:nvGrpSpPr>
      <p:grpSpPr>
        <a:xfrm>
          <a:off x="0" y="0"/>
          <a:ext cx="0" cy="0"/>
          <a:chOff x="0" y="0"/>
          <a:chExt cx="0" cy="0"/>
        </a:xfrm>
      </p:grpSpPr>
      <p:pic>
        <p:nvPicPr>
          <p:cNvPr id="5" name="Picture 4" descr="EDITORIAL DARK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1"/>
            <a:ext cx="8229600" cy="694134"/>
          </a:xfrm>
        </p:spPr>
        <p:txBody>
          <a:bodyPr>
            <a:normAutofit/>
          </a:bodyPr>
          <a:lstStyle>
            <a:lvl1pPr algn="l">
              <a:defRPr sz="2200" b="0" i="0">
                <a:solidFill>
                  <a:srgbClr val="FFFFFF"/>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2888" y="1328289"/>
            <a:ext cx="8081942" cy="3401873"/>
          </a:xfrm>
        </p:spPr>
        <p:txBody>
          <a:bodyPr/>
          <a:lstStyle>
            <a:lvl1pPr marL="0" indent="0">
              <a:buNone/>
              <a:defRPr sz="1400">
                <a:solidFill>
                  <a:schemeClr val="bg1"/>
                </a:solidFill>
              </a:defRPr>
            </a:lvl1pPr>
            <a:lvl2pPr>
              <a:defRPr sz="1200">
                <a:solidFill>
                  <a:schemeClr val="bg1"/>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9172305" y="1328286"/>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10966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UKTV 2 Content White Slide">
    <p:spTree>
      <p:nvGrpSpPr>
        <p:cNvPr id="1" name=""/>
        <p:cNvGrpSpPr/>
        <p:nvPr/>
      </p:nvGrpSpPr>
      <p:grpSpPr>
        <a:xfrm>
          <a:off x="0" y="0"/>
          <a:ext cx="0" cy="0"/>
          <a:chOff x="0" y="0"/>
          <a:chExt cx="0" cy="0"/>
        </a:xfrm>
      </p:grpSpPr>
      <p:pic>
        <p:nvPicPr>
          <p:cNvPr id="7" name="Picture 6" descr="WHITE 1 BG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3190296" cy="3449073"/>
          </a:xfrm>
        </p:spPr>
        <p:txBody>
          <a:bodyPr>
            <a:normAutofit/>
          </a:bodyPr>
          <a:lstStyle>
            <a:lvl1pPr marL="0" indent="0">
              <a:buFont typeface="Courier New"/>
              <a:buNone/>
              <a:defRPr sz="1400">
                <a:solidFill>
                  <a:schemeClr val="tx1">
                    <a:lumMod val="65000"/>
                    <a:lumOff val="35000"/>
                  </a:schemeClr>
                </a:solidFill>
              </a:defRPr>
            </a:lvl1pPr>
            <a:lvl2pPr marL="449978" indent="0">
              <a:buFont typeface="Courier New"/>
              <a:buNone/>
              <a:defRPr sz="1400">
                <a:solidFill>
                  <a:schemeClr val="tx1">
                    <a:lumMod val="65000"/>
                    <a:lumOff val="35000"/>
                  </a:schemeClr>
                </a:solidFill>
              </a:defRPr>
            </a:lvl2pPr>
            <a:lvl3pPr marL="900001" indent="0">
              <a:buFont typeface="Courier New"/>
              <a:buNone/>
              <a:defRPr sz="1400">
                <a:solidFill>
                  <a:schemeClr val="tx1">
                    <a:lumMod val="65000"/>
                    <a:lumOff val="3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820720" y="1324883"/>
            <a:ext cx="4017776" cy="3449073"/>
          </a:xfrm>
        </p:spPr>
        <p:txBody>
          <a:bodyPr>
            <a:normAutofit/>
          </a:bodyPr>
          <a:lstStyle>
            <a:lvl1pPr marL="337142" indent="-337142">
              <a:buFont typeface="Courier New"/>
              <a:buChar char="o"/>
              <a:defRPr sz="1400">
                <a:solidFill>
                  <a:srgbClr val="595959"/>
                </a:solidFill>
              </a:defRPr>
            </a:lvl1pPr>
            <a:lvl2pPr marL="731429" indent="-281270">
              <a:buFont typeface="Courier New"/>
              <a:buChar char="o"/>
              <a:defRPr sz="1400">
                <a:solidFill>
                  <a:srgbClr val="595959"/>
                </a:solidFill>
              </a:defRPr>
            </a:lvl2pPr>
            <a:lvl3pPr marL="1124940" indent="-224762">
              <a:buFont typeface="Courier New"/>
              <a:buChar char="o"/>
              <a:defRPr sz="1400">
                <a:solidFill>
                  <a:srgbClr val="595959"/>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936896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UKTV Dual Title White Slide">
    <p:spTree>
      <p:nvGrpSpPr>
        <p:cNvPr id="1" name=""/>
        <p:cNvGrpSpPr/>
        <p:nvPr/>
      </p:nvGrpSpPr>
      <p:grpSpPr>
        <a:xfrm>
          <a:off x="0" y="0"/>
          <a:ext cx="0" cy="0"/>
          <a:chOff x="0" y="0"/>
          <a:chExt cx="0" cy="0"/>
        </a:xfrm>
      </p:grpSpPr>
      <p:pic>
        <p:nvPicPr>
          <p:cNvPr id="7" name="Picture 6" descr="WHITE 1 BG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89" y="1328288"/>
            <a:ext cx="6833913" cy="3266337"/>
          </a:xfrm>
        </p:spPr>
        <p:txBody>
          <a:bodyPr>
            <a:normAutofit/>
          </a:bodyPr>
          <a:lstStyle>
            <a:lvl1pPr marL="0" indent="0">
              <a:buNone/>
              <a:defRPr sz="1400">
                <a:solidFill>
                  <a:schemeClr val="tx1">
                    <a:lumMod val="65000"/>
                    <a:lumOff val="3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360979109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UKTV Blank Slide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89383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UKTV Blank Slide (dark)">
    <p:spTree>
      <p:nvGrpSpPr>
        <p:cNvPr id="1" name=""/>
        <p:cNvGrpSpPr/>
        <p:nvPr/>
      </p:nvGrpSpPr>
      <p:grpSpPr>
        <a:xfrm>
          <a:off x="0" y="0"/>
          <a:ext cx="0" cy="0"/>
          <a:chOff x="0" y="0"/>
          <a:chExt cx="0" cy="0"/>
        </a:xfrm>
      </p:grpSpPr>
      <p:pic>
        <p:nvPicPr>
          <p:cNvPr id="2" name="Picture 1" descr="BLANK DARK 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643606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UKTV 2 Content White Slide v2">
    <p:spTree>
      <p:nvGrpSpPr>
        <p:cNvPr id="1" name=""/>
        <p:cNvGrpSpPr/>
        <p:nvPr/>
      </p:nvGrpSpPr>
      <p:grpSpPr>
        <a:xfrm>
          <a:off x="0" y="0"/>
          <a:ext cx="0" cy="0"/>
          <a:chOff x="0" y="0"/>
          <a:chExt cx="0" cy="0"/>
        </a:xfrm>
      </p:grpSpPr>
      <p:pic>
        <p:nvPicPr>
          <p:cNvPr id="5" name="Picture 4" descr="WHITE 2 BG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3190296" cy="3449073"/>
          </a:xfrm>
        </p:spPr>
        <p:txBody>
          <a:bodyPr>
            <a:normAutofit/>
          </a:bodyPr>
          <a:lstStyle>
            <a:lvl1pPr marL="0" indent="0">
              <a:buFont typeface="Courier New"/>
              <a:buNone/>
              <a:defRPr sz="1400">
                <a:solidFill>
                  <a:schemeClr val="tx1">
                    <a:lumMod val="65000"/>
                    <a:lumOff val="35000"/>
                  </a:schemeClr>
                </a:solidFill>
              </a:defRPr>
            </a:lvl1pPr>
            <a:lvl2pPr marL="449978" indent="0">
              <a:buFont typeface="Courier New"/>
              <a:buNone/>
              <a:defRPr sz="1400">
                <a:solidFill>
                  <a:schemeClr val="tx1">
                    <a:lumMod val="65000"/>
                    <a:lumOff val="35000"/>
                  </a:schemeClr>
                </a:solidFill>
              </a:defRPr>
            </a:lvl2pPr>
            <a:lvl3pPr marL="900001" indent="0">
              <a:buFont typeface="Courier New"/>
              <a:buNone/>
              <a:defRPr sz="1400">
                <a:solidFill>
                  <a:schemeClr val="tx1">
                    <a:lumMod val="65000"/>
                    <a:lumOff val="3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820720" y="1324883"/>
            <a:ext cx="4017776" cy="3449073"/>
          </a:xfrm>
        </p:spPr>
        <p:txBody>
          <a:bodyPr>
            <a:normAutofit/>
          </a:bodyPr>
          <a:lstStyle>
            <a:lvl1pPr marL="337142" indent="-337142">
              <a:buFont typeface="Courier New"/>
              <a:buChar char="o"/>
              <a:defRPr sz="1400">
                <a:solidFill>
                  <a:srgbClr val="595959"/>
                </a:solidFill>
              </a:defRPr>
            </a:lvl1pPr>
            <a:lvl2pPr marL="731429" indent="-281270">
              <a:buFont typeface="Courier New"/>
              <a:buChar char="o"/>
              <a:defRPr sz="1400">
                <a:solidFill>
                  <a:srgbClr val="595959"/>
                </a:solidFill>
              </a:defRPr>
            </a:lvl2pPr>
            <a:lvl3pPr marL="1124940" indent="-224762">
              <a:buFont typeface="Courier New"/>
              <a:buChar char="o"/>
              <a:defRPr sz="1400">
                <a:solidFill>
                  <a:srgbClr val="595959"/>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521024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UKTV Dual Title White Slide v2">
    <p:spTree>
      <p:nvGrpSpPr>
        <p:cNvPr id="1" name=""/>
        <p:cNvGrpSpPr/>
        <p:nvPr/>
      </p:nvGrpSpPr>
      <p:grpSpPr>
        <a:xfrm>
          <a:off x="0" y="0"/>
          <a:ext cx="0" cy="0"/>
          <a:chOff x="0" y="0"/>
          <a:chExt cx="0" cy="0"/>
        </a:xfrm>
      </p:grpSpPr>
      <p:pic>
        <p:nvPicPr>
          <p:cNvPr id="5" name="Picture 4" descr="WHITE 2 BG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89" y="1328288"/>
            <a:ext cx="6833913" cy="3266337"/>
          </a:xfrm>
        </p:spPr>
        <p:txBody>
          <a:bodyPr>
            <a:normAutofit/>
          </a:bodyPr>
          <a:lstStyle>
            <a:lvl1pPr marL="0" indent="0">
              <a:buNone/>
              <a:defRPr sz="1400">
                <a:solidFill>
                  <a:schemeClr val="tx1">
                    <a:lumMod val="65000"/>
                    <a:lumOff val="3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142990955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UKTV Dual Title + Content">
    <p:spTree>
      <p:nvGrpSpPr>
        <p:cNvPr id="1" name=""/>
        <p:cNvGrpSpPr/>
        <p:nvPr/>
      </p:nvGrpSpPr>
      <p:grpSpPr>
        <a:xfrm>
          <a:off x="0" y="0"/>
          <a:ext cx="0" cy="0"/>
          <a:chOff x="0" y="0"/>
          <a:chExt cx="0" cy="0"/>
        </a:xfrm>
      </p:grpSpPr>
      <p:pic>
        <p:nvPicPr>
          <p:cNvPr id="8" name="Picture 7" descr="TEXT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90" y="1328288"/>
            <a:ext cx="8049099" cy="3266337"/>
          </a:xfrm>
        </p:spPr>
        <p:txBody>
          <a:bodyPr>
            <a:normAutofit/>
          </a:bodyPr>
          <a:lstStyle>
            <a:lvl1pPr marL="0" indent="0">
              <a:buNone/>
              <a:defRPr sz="1400">
                <a:solidFill>
                  <a:schemeClr val="tx1">
                    <a:lumMod val="75000"/>
                    <a:lumOff val="2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277158608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UKTV Dual Title + Content + Swoosh">
    <p:spTree>
      <p:nvGrpSpPr>
        <p:cNvPr id="1" name=""/>
        <p:cNvGrpSpPr/>
        <p:nvPr/>
      </p:nvGrpSpPr>
      <p:grpSpPr>
        <a:xfrm>
          <a:off x="0" y="0"/>
          <a:ext cx="0" cy="0"/>
          <a:chOff x="0" y="0"/>
          <a:chExt cx="0" cy="0"/>
        </a:xfrm>
      </p:grpSpPr>
      <p:pic>
        <p:nvPicPr>
          <p:cNvPr id="5" name="Picture 4" descr="TEXT SWOOSH SLIDE 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hasCustomPrompt="1"/>
          </p:nvPr>
        </p:nvSpPr>
        <p:spPr>
          <a:xfrm>
            <a:off x="522893" y="295636"/>
            <a:ext cx="8476057" cy="287934"/>
          </a:xfrm>
        </p:spPr>
        <p:txBody>
          <a:bodyPr anchor="b">
            <a:normAutofit/>
          </a:bodyPr>
          <a:lstStyle>
            <a:lvl1pPr algn="l">
              <a:defRPr sz="2200" b="0" i="0">
                <a:solidFill>
                  <a:schemeClr val="bg1"/>
                </a:solidFill>
                <a:latin typeface="Archer Bold"/>
                <a:cs typeface="Archer Bold"/>
              </a:defRPr>
            </a:lvl1pPr>
          </a:lstStyle>
          <a:p>
            <a:r>
              <a:rPr lang="en-GB"/>
              <a:t>Click to edit primary slide title</a:t>
            </a:r>
            <a:endParaRPr lang="en-US"/>
          </a:p>
        </p:txBody>
      </p:sp>
      <p:sp>
        <p:nvSpPr>
          <p:cNvPr id="3" name="Content Placeholder 2"/>
          <p:cNvSpPr>
            <a:spLocks noGrp="1"/>
          </p:cNvSpPr>
          <p:nvPr>
            <p:ph idx="1"/>
          </p:nvPr>
        </p:nvSpPr>
        <p:spPr>
          <a:xfrm>
            <a:off x="522890" y="1328288"/>
            <a:ext cx="8049099" cy="3266337"/>
          </a:xfrm>
        </p:spPr>
        <p:txBody>
          <a:bodyPr>
            <a:normAutofit/>
          </a:bodyPr>
          <a:lstStyle>
            <a:lvl1pPr marL="0" indent="0">
              <a:buNone/>
              <a:defRPr sz="1400">
                <a:solidFill>
                  <a:schemeClr val="tx1">
                    <a:lumMod val="75000"/>
                    <a:lumOff val="25000"/>
                  </a:schemeClr>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hasCustomPrompt="1"/>
          </p:nvPr>
        </p:nvSpPr>
        <p:spPr>
          <a:xfrm>
            <a:off x="522893" y="550724"/>
            <a:ext cx="8476057" cy="275409"/>
          </a:xfrm>
        </p:spPr>
        <p:txBody>
          <a:bodyPr>
            <a:normAutofit/>
          </a:bodyPr>
          <a:lstStyle>
            <a:lvl1pPr marL="0" indent="0">
              <a:lnSpc>
                <a:spcPct val="70000"/>
              </a:lnSpc>
              <a:buNone/>
              <a:defRPr sz="1600" b="0" i="0">
                <a:solidFill>
                  <a:srgbClr val="007F9E"/>
                </a:solidFill>
                <a:latin typeface="Archer Bold"/>
                <a:cs typeface="Archer Bold"/>
              </a:defRPr>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GB"/>
              <a:t>Click to edit secondary slide title</a:t>
            </a:r>
          </a:p>
        </p:txBody>
      </p:sp>
    </p:spTree>
    <p:extLst>
      <p:ext uri="{BB962C8B-B14F-4D97-AF65-F5344CB8AC3E}">
        <p14:creationId xmlns:p14="http://schemas.microsoft.com/office/powerpoint/2010/main" val="20738291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893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defRPr/>
            </a:pPr>
            <a:endParaRPr lang="en-GB" altLang="en-US" smtClean="0"/>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p:txBody>
          <a:bodyPr/>
          <a:lstStyle>
            <a:lvl1pPr>
              <a:defRPr/>
            </a:lvl1pPr>
          </a:lstStyle>
          <a:p>
            <a:pPr>
              <a:defRPr/>
            </a:pPr>
            <a:fld id="{07743E10-97C8-4EA3-A94E-8A642DB61C90}" type="slidenum">
              <a:rPr lang="en-US"/>
              <a:pPr>
                <a:defRPr/>
              </a:pPr>
              <a:t>‹#›</a:t>
            </a:fld>
            <a:endParaRPr lang="en-US"/>
          </a:p>
        </p:txBody>
      </p:sp>
    </p:spTree>
    <p:extLst>
      <p:ext uri="{BB962C8B-B14F-4D97-AF65-F5344CB8AC3E}">
        <p14:creationId xmlns:p14="http://schemas.microsoft.com/office/powerpoint/2010/main" val="9703244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423" indent="0">
              <a:buNone/>
              <a:defRPr sz="2100"/>
            </a:lvl2pPr>
            <a:lvl3pPr marL="671771" indent="0">
              <a:buNone/>
              <a:defRPr sz="1800"/>
            </a:lvl3pPr>
            <a:lvl4pPr marL="1007657" indent="0">
              <a:buNone/>
              <a:defRPr sz="1500"/>
            </a:lvl4pPr>
            <a:lvl5pPr marL="1343687" indent="0">
              <a:buNone/>
              <a:defRPr sz="1500"/>
            </a:lvl5pPr>
            <a:lvl6pPr marL="1679597" indent="0">
              <a:buNone/>
              <a:defRPr sz="1500"/>
            </a:lvl6pPr>
            <a:lvl7pPr marL="2015018" indent="0">
              <a:buNone/>
              <a:defRPr sz="1500"/>
            </a:lvl7pPr>
            <a:lvl8pPr marL="2350886" indent="0">
              <a:buNone/>
              <a:defRPr sz="1500"/>
            </a:lvl8pPr>
            <a:lvl9pPr marL="2686845" indent="0">
              <a:buNone/>
              <a:defRPr sz="1500"/>
            </a:lvl9pPr>
          </a:lstStyle>
          <a:p>
            <a:pPr lvl="0"/>
            <a:endParaRPr lang="en-GB" noProof="0"/>
          </a:p>
        </p:txBody>
      </p:sp>
      <p:sp>
        <p:nvSpPr>
          <p:cNvPr id="4" name="Text Placeholder 3"/>
          <p:cNvSpPr>
            <a:spLocks noGrp="1"/>
          </p:cNvSpPr>
          <p:nvPr>
            <p:ph type="body" sz="half" idx="2"/>
          </p:nvPr>
        </p:nvSpPr>
        <p:spPr>
          <a:xfrm>
            <a:off x="1792288" y="4026334"/>
            <a:ext cx="5486400" cy="603647"/>
          </a:xfrm>
        </p:spPr>
        <p:txBody>
          <a:bodyPr/>
          <a:lstStyle>
            <a:lvl1pPr marL="0" indent="0">
              <a:buNone/>
              <a:defRPr sz="1100"/>
            </a:lvl1pPr>
            <a:lvl2pPr marL="335423" indent="0">
              <a:buNone/>
              <a:defRPr sz="900"/>
            </a:lvl2pPr>
            <a:lvl3pPr marL="671771" indent="0">
              <a:buNone/>
              <a:defRPr sz="800"/>
            </a:lvl3pPr>
            <a:lvl4pPr marL="1007657" indent="0">
              <a:buNone/>
              <a:defRPr sz="700"/>
            </a:lvl4pPr>
            <a:lvl5pPr marL="1343687" indent="0">
              <a:buNone/>
              <a:defRPr sz="700"/>
            </a:lvl5pPr>
            <a:lvl6pPr marL="1679597" indent="0">
              <a:buNone/>
              <a:defRPr sz="700"/>
            </a:lvl6pPr>
            <a:lvl7pPr marL="2015018" indent="0">
              <a:buNone/>
              <a:defRPr sz="700"/>
            </a:lvl7pPr>
            <a:lvl8pPr marL="2350886" indent="0">
              <a:buNone/>
              <a:defRPr sz="700"/>
            </a:lvl8pPr>
            <a:lvl9pPr marL="2686845"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511E4369-8942-4F06-BF3D-5CC527559EFD}"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6AD103A1-6C99-4CE8-B8E6-F1E9EA7BD7B4}" type="slidenum">
              <a:rPr lang="en-GB"/>
              <a:pPr>
                <a:defRPr/>
              </a:pPr>
              <a:t>‹#›</a:t>
            </a:fld>
            <a:endParaRPr lang="en-GB"/>
          </a:p>
        </p:txBody>
      </p:sp>
    </p:spTree>
    <p:extLst>
      <p:ext uri="{BB962C8B-B14F-4D97-AF65-F5344CB8AC3E}">
        <p14:creationId xmlns:p14="http://schemas.microsoft.com/office/powerpoint/2010/main" val="30359162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200">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12328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486970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5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49978" indent="0" algn="ctr">
              <a:buNone/>
              <a:defRPr>
                <a:solidFill>
                  <a:schemeClr val="tx1">
                    <a:tint val="75000"/>
                  </a:schemeClr>
                </a:solidFill>
              </a:defRPr>
            </a:lvl2pPr>
            <a:lvl3pPr marL="900001" indent="0" algn="ctr">
              <a:buNone/>
              <a:defRPr>
                <a:solidFill>
                  <a:schemeClr val="tx1">
                    <a:tint val="75000"/>
                  </a:schemeClr>
                </a:solidFill>
              </a:defRPr>
            </a:lvl3pPr>
            <a:lvl4pPr marL="1349990" indent="0" algn="ctr">
              <a:buNone/>
              <a:defRPr>
                <a:solidFill>
                  <a:schemeClr val="tx1">
                    <a:tint val="75000"/>
                  </a:schemeClr>
                </a:solidFill>
              </a:defRPr>
            </a:lvl4pPr>
            <a:lvl5pPr marL="1799999" indent="0" algn="ctr">
              <a:buNone/>
              <a:defRPr>
                <a:solidFill>
                  <a:schemeClr val="tx1">
                    <a:tint val="75000"/>
                  </a:schemeClr>
                </a:solidFill>
              </a:defRPr>
            </a:lvl5pPr>
            <a:lvl6pPr marL="2249618" indent="0" algn="ctr">
              <a:buNone/>
              <a:defRPr>
                <a:solidFill>
                  <a:schemeClr val="tx1">
                    <a:tint val="75000"/>
                  </a:schemeClr>
                </a:solidFill>
              </a:defRPr>
            </a:lvl6pPr>
            <a:lvl7pPr marL="2699677" indent="0" algn="ctr">
              <a:buNone/>
              <a:defRPr>
                <a:solidFill>
                  <a:schemeClr val="tx1">
                    <a:tint val="75000"/>
                  </a:schemeClr>
                </a:solidFill>
              </a:defRPr>
            </a:lvl7pPr>
            <a:lvl8pPr marL="3149711" indent="0" algn="ctr">
              <a:buNone/>
              <a:defRPr>
                <a:solidFill>
                  <a:schemeClr val="tx1">
                    <a:tint val="75000"/>
                  </a:schemeClr>
                </a:solidFill>
              </a:defRPr>
            </a:lvl8pPr>
            <a:lvl9pPr marL="35997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627821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49978" indent="0">
              <a:buNone/>
              <a:defRPr sz="1800">
                <a:solidFill>
                  <a:schemeClr val="tx1">
                    <a:tint val="75000"/>
                  </a:schemeClr>
                </a:solidFill>
              </a:defRPr>
            </a:lvl2pPr>
            <a:lvl3pPr marL="900001" indent="0">
              <a:buNone/>
              <a:defRPr sz="1600">
                <a:solidFill>
                  <a:schemeClr val="tx1">
                    <a:tint val="75000"/>
                  </a:schemeClr>
                </a:solidFill>
              </a:defRPr>
            </a:lvl3pPr>
            <a:lvl4pPr marL="1349990" indent="0">
              <a:buNone/>
              <a:defRPr sz="1400">
                <a:solidFill>
                  <a:schemeClr val="tx1">
                    <a:tint val="75000"/>
                  </a:schemeClr>
                </a:solidFill>
              </a:defRPr>
            </a:lvl4pPr>
            <a:lvl5pPr marL="1799999" indent="0">
              <a:buNone/>
              <a:defRPr sz="1400">
                <a:solidFill>
                  <a:schemeClr val="tx1">
                    <a:tint val="75000"/>
                  </a:schemeClr>
                </a:solidFill>
              </a:defRPr>
            </a:lvl5pPr>
            <a:lvl6pPr marL="2249618" indent="0">
              <a:buNone/>
              <a:defRPr sz="1400">
                <a:solidFill>
                  <a:schemeClr val="tx1">
                    <a:tint val="75000"/>
                  </a:schemeClr>
                </a:solidFill>
              </a:defRPr>
            </a:lvl6pPr>
            <a:lvl7pPr marL="2699677" indent="0">
              <a:buNone/>
              <a:defRPr sz="1400">
                <a:solidFill>
                  <a:schemeClr val="tx1">
                    <a:tint val="75000"/>
                  </a:schemeClr>
                </a:solidFill>
              </a:defRPr>
            </a:lvl7pPr>
            <a:lvl8pPr marL="3149711" indent="0">
              <a:buNone/>
              <a:defRPr sz="1400">
                <a:solidFill>
                  <a:schemeClr val="tx1">
                    <a:tint val="75000"/>
                  </a:schemeClr>
                </a:solidFill>
              </a:defRPr>
            </a:lvl8pPr>
            <a:lvl9pPr marL="3599735"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804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49978" indent="0">
              <a:buNone/>
              <a:defRPr sz="2000" b="1"/>
            </a:lvl2pPr>
            <a:lvl3pPr marL="900001" indent="0">
              <a:buNone/>
              <a:defRPr sz="1800" b="1"/>
            </a:lvl3pPr>
            <a:lvl4pPr marL="1349990" indent="0">
              <a:buNone/>
              <a:defRPr sz="1600" b="1"/>
            </a:lvl4pPr>
            <a:lvl5pPr marL="1799999" indent="0">
              <a:buNone/>
              <a:defRPr sz="1600" b="1"/>
            </a:lvl5pPr>
            <a:lvl6pPr marL="2249618" indent="0">
              <a:buNone/>
              <a:defRPr sz="1600" b="1"/>
            </a:lvl6pPr>
            <a:lvl7pPr marL="2699677" indent="0">
              <a:buNone/>
              <a:defRPr sz="1600" b="1"/>
            </a:lvl7pPr>
            <a:lvl8pPr marL="3149711" indent="0">
              <a:buNone/>
              <a:defRPr sz="1600" b="1"/>
            </a:lvl8pPr>
            <a:lvl9pPr marL="3599735" indent="0">
              <a:buNone/>
              <a:defRPr sz="16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2400" b="1"/>
            </a:lvl1pPr>
            <a:lvl2pPr marL="449978" indent="0">
              <a:buNone/>
              <a:defRPr sz="2000" b="1"/>
            </a:lvl2pPr>
            <a:lvl3pPr marL="900001" indent="0">
              <a:buNone/>
              <a:defRPr sz="1800" b="1"/>
            </a:lvl3pPr>
            <a:lvl4pPr marL="1349990" indent="0">
              <a:buNone/>
              <a:defRPr sz="1600" b="1"/>
            </a:lvl4pPr>
            <a:lvl5pPr marL="1799999" indent="0">
              <a:buNone/>
              <a:defRPr sz="1600" b="1"/>
            </a:lvl5pPr>
            <a:lvl6pPr marL="2249618" indent="0">
              <a:buNone/>
              <a:defRPr sz="1600" b="1"/>
            </a:lvl6pPr>
            <a:lvl7pPr marL="2699677" indent="0">
              <a:buNone/>
              <a:defRPr sz="1600" b="1"/>
            </a:lvl7pPr>
            <a:lvl8pPr marL="3149711" indent="0">
              <a:buNone/>
              <a:defRPr sz="1600" b="1"/>
            </a:lvl8pPr>
            <a:lvl9pPr marL="3599735" indent="0">
              <a:buNone/>
              <a:defRPr sz="1600" b="1"/>
            </a:lvl9pPr>
          </a:lstStyle>
          <a:p>
            <a:pPr lvl="0"/>
            <a:r>
              <a:rPr lang="en-US"/>
              <a:t>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33150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74511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49978" indent="0">
              <a:buNone/>
              <a:defRPr sz="2800"/>
            </a:lvl2pPr>
            <a:lvl3pPr marL="900001" indent="0">
              <a:buNone/>
              <a:defRPr sz="2400"/>
            </a:lvl3pPr>
            <a:lvl4pPr marL="1349990" indent="0">
              <a:buNone/>
              <a:defRPr sz="2000"/>
            </a:lvl4pPr>
            <a:lvl5pPr marL="1799999" indent="0">
              <a:buNone/>
              <a:defRPr sz="2000"/>
            </a:lvl5pPr>
            <a:lvl6pPr marL="2249618" indent="0">
              <a:buNone/>
              <a:defRPr sz="2000"/>
            </a:lvl6pPr>
            <a:lvl7pPr marL="2699677" indent="0">
              <a:buNone/>
              <a:defRPr sz="2000"/>
            </a:lvl7pPr>
            <a:lvl8pPr marL="3149711" indent="0">
              <a:buNone/>
              <a:defRPr sz="2000"/>
            </a:lvl8pPr>
            <a:lvl9pPr marL="3599735" indent="0">
              <a:buNone/>
              <a:defRPr sz="2000"/>
            </a:lvl9pPr>
          </a:lstStyle>
          <a:p>
            <a:r>
              <a:rPr lang="en-US"/>
              <a:t>Click icon to add picture</a:t>
            </a:r>
          </a:p>
        </p:txBody>
      </p:sp>
      <p:sp>
        <p:nvSpPr>
          <p:cNvPr id="4" name="Text Placeholder 3"/>
          <p:cNvSpPr>
            <a:spLocks noGrp="1"/>
          </p:cNvSpPr>
          <p:nvPr>
            <p:ph type="body" sz="half" idx="2"/>
          </p:nvPr>
        </p:nvSpPr>
        <p:spPr>
          <a:xfrm>
            <a:off x="1792288" y="4026143"/>
            <a:ext cx="5486400" cy="603647"/>
          </a:xfrm>
        </p:spPr>
        <p:txBody>
          <a:bodyPr/>
          <a:lstStyle>
            <a:lvl1pPr marL="0" indent="0">
              <a:buNone/>
              <a:defRPr sz="1400"/>
            </a:lvl1pPr>
            <a:lvl2pPr marL="449978" indent="0">
              <a:buNone/>
              <a:defRPr sz="1200"/>
            </a:lvl2pPr>
            <a:lvl3pPr marL="900001" indent="0">
              <a:buNone/>
              <a:defRPr sz="1000"/>
            </a:lvl3pPr>
            <a:lvl4pPr marL="1349990" indent="0">
              <a:buNone/>
              <a:defRPr sz="900"/>
            </a:lvl4pPr>
            <a:lvl5pPr marL="1799999" indent="0">
              <a:buNone/>
              <a:defRPr sz="900"/>
            </a:lvl5pPr>
            <a:lvl6pPr marL="2249618" indent="0">
              <a:buNone/>
              <a:defRPr sz="900"/>
            </a:lvl6pPr>
            <a:lvl7pPr marL="2699677" indent="0">
              <a:buNone/>
              <a:defRPr sz="900"/>
            </a:lvl7pPr>
            <a:lvl8pPr marL="3149711" indent="0">
              <a:buNone/>
              <a:defRPr sz="900"/>
            </a:lvl8pPr>
            <a:lvl9pPr marL="3599735"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346150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043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157151-7EF2-564D-B68A-36AA4F14697B}" type="datetimeFigureOut">
              <a:rPr lang="en-US" smtClean="0">
                <a:solidFill>
                  <a:prstClr val="black">
                    <a:tint val="75000"/>
                  </a:prstClr>
                </a:solidFill>
              </a:rPr>
              <a:pPr/>
              <a:t>11/5/2018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7C322B-AE79-574F-B8F5-3667079B74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1655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295"/>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8627" indent="0" algn="ctr">
              <a:buNone/>
              <a:defRPr>
                <a:solidFill>
                  <a:schemeClr val="tx1">
                    <a:tint val="75000"/>
                  </a:schemeClr>
                </a:solidFill>
              </a:defRPr>
            </a:lvl2pPr>
            <a:lvl3pPr marL="677725" indent="0" algn="ctr">
              <a:buNone/>
              <a:defRPr>
                <a:solidFill>
                  <a:schemeClr val="tx1">
                    <a:tint val="75000"/>
                  </a:schemeClr>
                </a:solidFill>
              </a:defRPr>
            </a:lvl3pPr>
            <a:lvl4pPr marL="1016588" indent="0" algn="ctr">
              <a:buNone/>
              <a:defRPr>
                <a:solidFill>
                  <a:schemeClr val="tx1">
                    <a:tint val="75000"/>
                  </a:schemeClr>
                </a:solidFill>
              </a:defRPr>
            </a:lvl4pPr>
            <a:lvl5pPr marL="1355450" indent="0" algn="ctr">
              <a:buNone/>
              <a:defRPr>
                <a:solidFill>
                  <a:schemeClr val="tx1">
                    <a:tint val="75000"/>
                  </a:schemeClr>
                </a:solidFill>
              </a:defRPr>
            </a:lvl5pPr>
            <a:lvl6pPr marL="1694549" indent="0" algn="ctr">
              <a:buNone/>
              <a:defRPr>
                <a:solidFill>
                  <a:schemeClr val="tx1">
                    <a:tint val="75000"/>
                  </a:schemeClr>
                </a:solidFill>
              </a:defRPr>
            </a:lvl6pPr>
            <a:lvl7pPr marL="2033174" indent="0" algn="ctr">
              <a:buNone/>
              <a:defRPr>
                <a:solidFill>
                  <a:schemeClr val="tx1">
                    <a:tint val="75000"/>
                  </a:schemeClr>
                </a:solidFill>
              </a:defRPr>
            </a:lvl7pPr>
            <a:lvl8pPr marL="2371855" indent="0" algn="ctr">
              <a:buNone/>
              <a:defRPr>
                <a:solidFill>
                  <a:schemeClr val="tx1">
                    <a:tint val="75000"/>
                  </a:schemeClr>
                </a:solidFill>
              </a:defRPr>
            </a:lvl8pPr>
            <a:lvl9pPr marL="271081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62872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6044E760-5AE8-401E-9060-BEB946005482}"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CCAB633C-5F41-41EA-BF1E-D19A869E357B}" type="slidenum">
              <a:rPr lang="en-GB"/>
              <a:pPr>
                <a:defRPr/>
              </a:pPr>
              <a:t>‹#›</a:t>
            </a:fld>
            <a:endParaRPr lang="en-GB"/>
          </a:p>
        </p:txBody>
      </p:sp>
    </p:spTree>
    <p:extLst>
      <p:ext uri="{BB962C8B-B14F-4D97-AF65-F5344CB8AC3E}">
        <p14:creationId xmlns:p14="http://schemas.microsoft.com/office/powerpoint/2010/main" val="42116658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1996491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8627" indent="0">
              <a:buNone/>
              <a:defRPr sz="1400">
                <a:solidFill>
                  <a:schemeClr val="tx1">
                    <a:tint val="75000"/>
                  </a:schemeClr>
                </a:solidFill>
              </a:defRPr>
            </a:lvl2pPr>
            <a:lvl3pPr marL="677725" indent="0">
              <a:buNone/>
              <a:defRPr sz="1200">
                <a:solidFill>
                  <a:schemeClr val="tx1">
                    <a:tint val="75000"/>
                  </a:schemeClr>
                </a:solidFill>
              </a:defRPr>
            </a:lvl3pPr>
            <a:lvl4pPr marL="1016588" indent="0">
              <a:buNone/>
              <a:defRPr sz="1100">
                <a:solidFill>
                  <a:schemeClr val="tx1">
                    <a:tint val="75000"/>
                  </a:schemeClr>
                </a:solidFill>
              </a:defRPr>
            </a:lvl4pPr>
            <a:lvl5pPr marL="1355450" indent="0">
              <a:buNone/>
              <a:defRPr sz="1100">
                <a:solidFill>
                  <a:schemeClr val="tx1">
                    <a:tint val="75000"/>
                  </a:schemeClr>
                </a:solidFill>
              </a:defRPr>
            </a:lvl5pPr>
            <a:lvl6pPr marL="1694549" indent="0">
              <a:buNone/>
              <a:defRPr sz="1100">
                <a:solidFill>
                  <a:schemeClr val="tx1">
                    <a:tint val="75000"/>
                  </a:schemeClr>
                </a:solidFill>
              </a:defRPr>
            </a:lvl6pPr>
            <a:lvl7pPr marL="2033174" indent="0">
              <a:buNone/>
              <a:defRPr sz="1100">
                <a:solidFill>
                  <a:schemeClr val="tx1">
                    <a:tint val="75000"/>
                  </a:schemeClr>
                </a:solidFill>
              </a:defRPr>
            </a:lvl7pPr>
            <a:lvl8pPr marL="2371855" indent="0">
              <a:buNone/>
              <a:defRPr sz="1100">
                <a:solidFill>
                  <a:schemeClr val="tx1">
                    <a:tint val="75000"/>
                  </a:schemeClr>
                </a:solidFill>
              </a:defRPr>
            </a:lvl8pPr>
            <a:lvl9pPr marL="2710814"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4905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13744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8627" indent="0">
              <a:buNone/>
              <a:defRPr sz="1500" b="1"/>
            </a:lvl2pPr>
            <a:lvl3pPr marL="677725" indent="0">
              <a:buNone/>
              <a:defRPr sz="1400" b="1"/>
            </a:lvl3pPr>
            <a:lvl4pPr marL="1016588" indent="0">
              <a:buNone/>
              <a:defRPr sz="1200" b="1"/>
            </a:lvl4pPr>
            <a:lvl5pPr marL="1355450" indent="0">
              <a:buNone/>
              <a:defRPr sz="1200" b="1"/>
            </a:lvl5pPr>
            <a:lvl6pPr marL="1694549" indent="0">
              <a:buNone/>
              <a:defRPr sz="1200" b="1"/>
            </a:lvl6pPr>
            <a:lvl7pPr marL="2033174" indent="0">
              <a:buNone/>
              <a:defRPr sz="1200" b="1"/>
            </a:lvl7pPr>
            <a:lvl8pPr marL="2371855" indent="0">
              <a:buNone/>
              <a:defRPr sz="1200" b="1"/>
            </a:lvl8pPr>
            <a:lvl9pPr marL="271081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8627" indent="0">
              <a:buNone/>
              <a:defRPr sz="1500" b="1"/>
            </a:lvl2pPr>
            <a:lvl3pPr marL="677725" indent="0">
              <a:buNone/>
              <a:defRPr sz="1400" b="1"/>
            </a:lvl3pPr>
            <a:lvl4pPr marL="1016588" indent="0">
              <a:buNone/>
              <a:defRPr sz="1200" b="1"/>
            </a:lvl4pPr>
            <a:lvl5pPr marL="1355450" indent="0">
              <a:buNone/>
              <a:defRPr sz="1200" b="1"/>
            </a:lvl5pPr>
            <a:lvl6pPr marL="1694549" indent="0">
              <a:buNone/>
              <a:defRPr sz="1200" b="1"/>
            </a:lvl6pPr>
            <a:lvl7pPr marL="2033174" indent="0">
              <a:buNone/>
              <a:defRPr sz="1200" b="1"/>
            </a:lvl7pPr>
            <a:lvl8pPr marL="2371855" indent="0">
              <a:buNone/>
              <a:defRPr sz="1200" b="1"/>
            </a:lvl8pPr>
            <a:lvl9pPr marL="271081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865765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80104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775114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8627" indent="0">
              <a:buNone/>
              <a:defRPr sz="900"/>
            </a:lvl2pPr>
            <a:lvl3pPr marL="677725" indent="0">
              <a:buNone/>
              <a:defRPr sz="800"/>
            </a:lvl3pPr>
            <a:lvl4pPr marL="1016588" indent="0">
              <a:buNone/>
              <a:defRPr sz="700"/>
            </a:lvl4pPr>
            <a:lvl5pPr marL="1355450" indent="0">
              <a:buNone/>
              <a:defRPr sz="700"/>
            </a:lvl5pPr>
            <a:lvl6pPr marL="1694549" indent="0">
              <a:buNone/>
              <a:defRPr sz="700"/>
            </a:lvl6pPr>
            <a:lvl7pPr marL="2033174" indent="0">
              <a:buNone/>
              <a:defRPr sz="700"/>
            </a:lvl7pPr>
            <a:lvl8pPr marL="2371855" indent="0">
              <a:buNone/>
              <a:defRPr sz="700"/>
            </a:lvl8pPr>
            <a:lvl9pPr marL="271081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1797006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8627" indent="0">
              <a:buNone/>
              <a:defRPr sz="2100"/>
            </a:lvl2pPr>
            <a:lvl3pPr marL="677725" indent="0">
              <a:buNone/>
              <a:defRPr sz="1800"/>
            </a:lvl3pPr>
            <a:lvl4pPr marL="1016588" indent="0">
              <a:buNone/>
              <a:defRPr sz="1500"/>
            </a:lvl4pPr>
            <a:lvl5pPr marL="1355450" indent="0">
              <a:buNone/>
              <a:defRPr sz="1500"/>
            </a:lvl5pPr>
            <a:lvl6pPr marL="1694549" indent="0">
              <a:buNone/>
              <a:defRPr sz="1500"/>
            </a:lvl6pPr>
            <a:lvl7pPr marL="2033174" indent="0">
              <a:buNone/>
              <a:defRPr sz="1500"/>
            </a:lvl7pPr>
            <a:lvl8pPr marL="2371855" indent="0">
              <a:buNone/>
              <a:defRPr sz="1500"/>
            </a:lvl8pPr>
            <a:lvl9pPr marL="2710814" indent="0">
              <a:buNone/>
              <a:defRPr sz="1500"/>
            </a:lvl9pPr>
          </a:lstStyle>
          <a:p>
            <a:endParaRPr lang="en-GB"/>
          </a:p>
        </p:txBody>
      </p:sp>
      <p:sp>
        <p:nvSpPr>
          <p:cNvPr id="4" name="Text Placeholder 3"/>
          <p:cNvSpPr>
            <a:spLocks noGrp="1"/>
          </p:cNvSpPr>
          <p:nvPr>
            <p:ph type="body" sz="half" idx="2"/>
          </p:nvPr>
        </p:nvSpPr>
        <p:spPr>
          <a:xfrm>
            <a:off x="1792288" y="4025978"/>
            <a:ext cx="5486400" cy="603647"/>
          </a:xfrm>
        </p:spPr>
        <p:txBody>
          <a:bodyPr/>
          <a:lstStyle>
            <a:lvl1pPr marL="0" indent="0">
              <a:buNone/>
              <a:defRPr sz="1100"/>
            </a:lvl1pPr>
            <a:lvl2pPr marL="338627" indent="0">
              <a:buNone/>
              <a:defRPr sz="900"/>
            </a:lvl2pPr>
            <a:lvl3pPr marL="677725" indent="0">
              <a:buNone/>
              <a:defRPr sz="800"/>
            </a:lvl3pPr>
            <a:lvl4pPr marL="1016588" indent="0">
              <a:buNone/>
              <a:defRPr sz="700"/>
            </a:lvl4pPr>
            <a:lvl5pPr marL="1355450" indent="0">
              <a:buNone/>
              <a:defRPr sz="700"/>
            </a:lvl5pPr>
            <a:lvl6pPr marL="1694549" indent="0">
              <a:buNone/>
              <a:defRPr sz="700"/>
            </a:lvl6pPr>
            <a:lvl7pPr marL="2033174" indent="0">
              <a:buNone/>
              <a:defRPr sz="700"/>
            </a:lvl7pPr>
            <a:lvl8pPr marL="2371855" indent="0">
              <a:buNone/>
              <a:defRPr sz="700"/>
            </a:lvl8pPr>
            <a:lvl9pPr marL="271081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369637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462720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19422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defRPr>
            </a:lvl1pPr>
          </a:lstStyle>
          <a:p>
            <a:pPr>
              <a:defRPr/>
            </a:pPr>
            <a:fld id="{D9CDF619-A811-4D84-8EC1-3F93A853906B}"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defRPr>
            </a:lvl1pPr>
          </a:lstStyle>
          <a:p>
            <a:pPr>
              <a:defRPr/>
            </a:pPr>
            <a:fld id="{7F54EC29-8E7D-4D1B-A5A8-3FD656B58314}" type="slidenum">
              <a:rPr lang="en-GB"/>
              <a:pPr>
                <a:defRPr/>
              </a:pPr>
              <a:t>‹#›</a:t>
            </a:fld>
            <a:endParaRPr lang="en-GB"/>
          </a:p>
        </p:txBody>
      </p:sp>
    </p:spTree>
    <p:extLst>
      <p:ext uri="{BB962C8B-B14F-4D97-AF65-F5344CB8AC3E}">
        <p14:creationId xmlns:p14="http://schemas.microsoft.com/office/powerpoint/2010/main" val="4360413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27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8852" indent="0" algn="ctr">
              <a:buNone/>
              <a:defRPr>
                <a:solidFill>
                  <a:schemeClr val="tx1">
                    <a:tint val="75000"/>
                  </a:schemeClr>
                </a:solidFill>
              </a:defRPr>
            </a:lvl2pPr>
            <a:lvl3pPr marL="678150" indent="0" algn="ctr">
              <a:buNone/>
              <a:defRPr>
                <a:solidFill>
                  <a:schemeClr val="tx1">
                    <a:tint val="75000"/>
                  </a:schemeClr>
                </a:solidFill>
              </a:defRPr>
            </a:lvl3pPr>
            <a:lvl4pPr marL="1017226" indent="0" algn="ctr">
              <a:buNone/>
              <a:defRPr>
                <a:solidFill>
                  <a:schemeClr val="tx1">
                    <a:tint val="75000"/>
                  </a:schemeClr>
                </a:solidFill>
              </a:defRPr>
            </a:lvl4pPr>
            <a:lvl5pPr marL="1356300" indent="0" algn="ctr">
              <a:buNone/>
              <a:defRPr>
                <a:solidFill>
                  <a:schemeClr val="tx1">
                    <a:tint val="75000"/>
                  </a:schemeClr>
                </a:solidFill>
              </a:defRPr>
            </a:lvl5pPr>
            <a:lvl6pPr marL="1695599" indent="0" algn="ctr">
              <a:buNone/>
              <a:defRPr>
                <a:solidFill>
                  <a:schemeClr val="tx1">
                    <a:tint val="75000"/>
                  </a:schemeClr>
                </a:solidFill>
              </a:defRPr>
            </a:lvl6pPr>
            <a:lvl7pPr marL="2034449" indent="0" algn="ctr">
              <a:buNone/>
              <a:defRPr>
                <a:solidFill>
                  <a:schemeClr val="tx1">
                    <a:tint val="75000"/>
                  </a:schemeClr>
                </a:solidFill>
              </a:defRPr>
            </a:lvl7pPr>
            <a:lvl8pPr marL="2373330" indent="0" algn="ctr">
              <a:buNone/>
              <a:defRPr>
                <a:solidFill>
                  <a:schemeClr val="tx1">
                    <a:tint val="75000"/>
                  </a:schemeClr>
                </a:solidFill>
              </a:defRPr>
            </a:lvl8pPr>
            <a:lvl9pPr marL="271250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810415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78605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8852" indent="0">
              <a:buNone/>
              <a:defRPr sz="1400">
                <a:solidFill>
                  <a:schemeClr val="tx1">
                    <a:tint val="75000"/>
                  </a:schemeClr>
                </a:solidFill>
              </a:defRPr>
            </a:lvl2pPr>
            <a:lvl3pPr marL="678150" indent="0">
              <a:buNone/>
              <a:defRPr sz="1200">
                <a:solidFill>
                  <a:schemeClr val="tx1">
                    <a:tint val="75000"/>
                  </a:schemeClr>
                </a:solidFill>
              </a:defRPr>
            </a:lvl3pPr>
            <a:lvl4pPr marL="1017226" indent="0">
              <a:buNone/>
              <a:defRPr sz="1100">
                <a:solidFill>
                  <a:schemeClr val="tx1">
                    <a:tint val="75000"/>
                  </a:schemeClr>
                </a:solidFill>
              </a:defRPr>
            </a:lvl4pPr>
            <a:lvl5pPr marL="1356300" indent="0">
              <a:buNone/>
              <a:defRPr sz="1100">
                <a:solidFill>
                  <a:schemeClr val="tx1">
                    <a:tint val="75000"/>
                  </a:schemeClr>
                </a:solidFill>
              </a:defRPr>
            </a:lvl5pPr>
            <a:lvl6pPr marL="1695599" indent="0">
              <a:buNone/>
              <a:defRPr sz="1100">
                <a:solidFill>
                  <a:schemeClr val="tx1">
                    <a:tint val="75000"/>
                  </a:schemeClr>
                </a:solidFill>
              </a:defRPr>
            </a:lvl6pPr>
            <a:lvl7pPr marL="2034449" indent="0">
              <a:buNone/>
              <a:defRPr sz="1100">
                <a:solidFill>
                  <a:schemeClr val="tx1">
                    <a:tint val="75000"/>
                  </a:schemeClr>
                </a:solidFill>
              </a:defRPr>
            </a:lvl7pPr>
            <a:lvl8pPr marL="2373330" indent="0">
              <a:buNone/>
              <a:defRPr sz="1100">
                <a:solidFill>
                  <a:schemeClr val="tx1">
                    <a:tint val="75000"/>
                  </a:schemeClr>
                </a:solidFill>
              </a:defRPr>
            </a:lvl8pPr>
            <a:lvl9pPr marL="271250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2482879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3681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8852" indent="0">
              <a:buNone/>
              <a:defRPr sz="1500" b="1"/>
            </a:lvl2pPr>
            <a:lvl3pPr marL="678150" indent="0">
              <a:buNone/>
              <a:defRPr sz="1400" b="1"/>
            </a:lvl3pPr>
            <a:lvl4pPr marL="1017226" indent="0">
              <a:buNone/>
              <a:defRPr sz="1200" b="1"/>
            </a:lvl4pPr>
            <a:lvl5pPr marL="1356300" indent="0">
              <a:buNone/>
              <a:defRPr sz="1200" b="1"/>
            </a:lvl5pPr>
            <a:lvl6pPr marL="1695599" indent="0">
              <a:buNone/>
              <a:defRPr sz="1200" b="1"/>
            </a:lvl6pPr>
            <a:lvl7pPr marL="2034449" indent="0">
              <a:buNone/>
              <a:defRPr sz="1200" b="1"/>
            </a:lvl7pPr>
            <a:lvl8pPr marL="2373330" indent="0">
              <a:buNone/>
              <a:defRPr sz="1200" b="1"/>
            </a:lvl8pPr>
            <a:lvl9pPr marL="271250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8852" indent="0">
              <a:buNone/>
              <a:defRPr sz="1500" b="1"/>
            </a:lvl2pPr>
            <a:lvl3pPr marL="678150" indent="0">
              <a:buNone/>
              <a:defRPr sz="1400" b="1"/>
            </a:lvl3pPr>
            <a:lvl4pPr marL="1017226" indent="0">
              <a:buNone/>
              <a:defRPr sz="1200" b="1"/>
            </a:lvl4pPr>
            <a:lvl5pPr marL="1356300" indent="0">
              <a:buNone/>
              <a:defRPr sz="1200" b="1"/>
            </a:lvl5pPr>
            <a:lvl6pPr marL="1695599" indent="0">
              <a:buNone/>
              <a:defRPr sz="1200" b="1"/>
            </a:lvl6pPr>
            <a:lvl7pPr marL="2034449" indent="0">
              <a:buNone/>
              <a:defRPr sz="1200" b="1"/>
            </a:lvl7pPr>
            <a:lvl8pPr marL="2373330" indent="0">
              <a:buNone/>
              <a:defRPr sz="1200" b="1"/>
            </a:lvl8pPr>
            <a:lvl9pPr marL="271250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44414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804447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102848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8852" indent="0">
              <a:buNone/>
              <a:defRPr sz="900"/>
            </a:lvl2pPr>
            <a:lvl3pPr marL="678150" indent="0">
              <a:buNone/>
              <a:defRPr sz="800"/>
            </a:lvl3pPr>
            <a:lvl4pPr marL="1017226" indent="0">
              <a:buNone/>
              <a:defRPr sz="700"/>
            </a:lvl4pPr>
            <a:lvl5pPr marL="1356300" indent="0">
              <a:buNone/>
              <a:defRPr sz="700"/>
            </a:lvl5pPr>
            <a:lvl6pPr marL="1695599" indent="0">
              <a:buNone/>
              <a:defRPr sz="700"/>
            </a:lvl6pPr>
            <a:lvl7pPr marL="2034449" indent="0">
              <a:buNone/>
              <a:defRPr sz="700"/>
            </a:lvl7pPr>
            <a:lvl8pPr marL="2373330" indent="0">
              <a:buNone/>
              <a:defRPr sz="700"/>
            </a:lvl8pPr>
            <a:lvl9pPr marL="271250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5741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8852" indent="0">
              <a:buNone/>
              <a:defRPr sz="2100"/>
            </a:lvl2pPr>
            <a:lvl3pPr marL="678150" indent="0">
              <a:buNone/>
              <a:defRPr sz="1800"/>
            </a:lvl3pPr>
            <a:lvl4pPr marL="1017226" indent="0">
              <a:buNone/>
              <a:defRPr sz="1500"/>
            </a:lvl4pPr>
            <a:lvl5pPr marL="1356300" indent="0">
              <a:buNone/>
              <a:defRPr sz="1500"/>
            </a:lvl5pPr>
            <a:lvl6pPr marL="1695599" indent="0">
              <a:buNone/>
              <a:defRPr sz="1500"/>
            </a:lvl6pPr>
            <a:lvl7pPr marL="2034449" indent="0">
              <a:buNone/>
              <a:defRPr sz="1500"/>
            </a:lvl7pPr>
            <a:lvl8pPr marL="2373330" indent="0">
              <a:buNone/>
              <a:defRPr sz="1500"/>
            </a:lvl8pPr>
            <a:lvl9pPr marL="2712501" indent="0">
              <a:buNone/>
              <a:defRPr sz="1500"/>
            </a:lvl9pPr>
          </a:lstStyle>
          <a:p>
            <a:endParaRPr lang="en-GB"/>
          </a:p>
        </p:txBody>
      </p:sp>
      <p:sp>
        <p:nvSpPr>
          <p:cNvPr id="4" name="Text Placeholder 3"/>
          <p:cNvSpPr>
            <a:spLocks noGrp="1"/>
          </p:cNvSpPr>
          <p:nvPr>
            <p:ph type="body" sz="half" idx="2"/>
          </p:nvPr>
        </p:nvSpPr>
        <p:spPr>
          <a:xfrm>
            <a:off x="1792288" y="4025953"/>
            <a:ext cx="5486400" cy="603647"/>
          </a:xfrm>
        </p:spPr>
        <p:txBody>
          <a:bodyPr/>
          <a:lstStyle>
            <a:lvl1pPr marL="0" indent="0">
              <a:buNone/>
              <a:defRPr sz="1100"/>
            </a:lvl1pPr>
            <a:lvl2pPr marL="338852" indent="0">
              <a:buNone/>
              <a:defRPr sz="900"/>
            </a:lvl2pPr>
            <a:lvl3pPr marL="678150" indent="0">
              <a:buNone/>
              <a:defRPr sz="800"/>
            </a:lvl3pPr>
            <a:lvl4pPr marL="1017226" indent="0">
              <a:buNone/>
              <a:defRPr sz="700"/>
            </a:lvl4pPr>
            <a:lvl5pPr marL="1356300" indent="0">
              <a:buNone/>
              <a:defRPr sz="700"/>
            </a:lvl5pPr>
            <a:lvl6pPr marL="1695599" indent="0">
              <a:buNone/>
              <a:defRPr sz="700"/>
            </a:lvl6pPr>
            <a:lvl7pPr marL="2034449" indent="0">
              <a:buNone/>
              <a:defRPr sz="700"/>
            </a:lvl7pPr>
            <a:lvl8pPr marL="2373330" indent="0">
              <a:buNone/>
              <a:defRPr sz="700"/>
            </a:lvl8pPr>
            <a:lvl9pPr marL="271250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894605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491051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46"/>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468" indent="0" algn="ctr">
              <a:buNone/>
              <a:defRPr>
                <a:solidFill>
                  <a:schemeClr val="tx1">
                    <a:tint val="75000"/>
                  </a:schemeClr>
                </a:solidFill>
              </a:defRPr>
            </a:lvl2pPr>
            <a:lvl3pPr marL="671853" indent="0" algn="ctr">
              <a:buNone/>
              <a:defRPr>
                <a:solidFill>
                  <a:schemeClr val="tx1">
                    <a:tint val="75000"/>
                  </a:schemeClr>
                </a:solidFill>
              </a:defRPr>
            </a:lvl3pPr>
            <a:lvl4pPr marL="1007782" indent="0" algn="ctr">
              <a:buNone/>
              <a:defRPr>
                <a:solidFill>
                  <a:schemeClr val="tx1">
                    <a:tint val="75000"/>
                  </a:schemeClr>
                </a:solidFill>
              </a:defRPr>
            </a:lvl4pPr>
            <a:lvl5pPr marL="1343852" indent="0" algn="ctr">
              <a:buNone/>
              <a:defRPr>
                <a:solidFill>
                  <a:schemeClr val="tx1">
                    <a:tint val="75000"/>
                  </a:schemeClr>
                </a:solidFill>
              </a:defRPr>
            </a:lvl5pPr>
            <a:lvl6pPr marL="1679807" indent="0" algn="ctr">
              <a:buNone/>
              <a:defRPr>
                <a:solidFill>
                  <a:schemeClr val="tx1">
                    <a:tint val="75000"/>
                  </a:schemeClr>
                </a:solidFill>
              </a:defRPr>
            </a:lvl6pPr>
            <a:lvl7pPr marL="2015273" indent="0" algn="ctr">
              <a:buNone/>
              <a:defRPr>
                <a:solidFill>
                  <a:schemeClr val="tx1">
                    <a:tint val="75000"/>
                  </a:schemeClr>
                </a:solidFill>
              </a:defRPr>
            </a:lvl7pPr>
            <a:lvl8pPr marL="2351178" indent="0" algn="ctr">
              <a:buNone/>
              <a:defRPr>
                <a:solidFill>
                  <a:schemeClr val="tx1">
                    <a:tint val="75000"/>
                  </a:schemeClr>
                </a:solidFill>
              </a:defRPr>
            </a:lvl8pPr>
            <a:lvl9pPr marL="268718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FCC4170-D728-43C7-9F1F-55F66A478463}"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E9BB87D-5436-46EF-9345-6BB0E54DAEDE}" type="slidenum">
              <a:rPr lang="en-GB"/>
              <a:pPr>
                <a:defRPr/>
              </a:pPr>
              <a:t>‹#›</a:t>
            </a:fld>
            <a:endParaRPr lang="en-GB"/>
          </a:p>
        </p:txBody>
      </p:sp>
    </p:spTree>
    <p:extLst>
      <p:ext uri="{BB962C8B-B14F-4D97-AF65-F5344CB8AC3E}">
        <p14:creationId xmlns:p14="http://schemas.microsoft.com/office/powerpoint/2010/main" val="17909965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499327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19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9572" indent="0" algn="ctr">
              <a:buNone/>
              <a:defRPr>
                <a:solidFill>
                  <a:schemeClr val="tx1">
                    <a:tint val="75000"/>
                  </a:schemeClr>
                </a:solidFill>
              </a:defRPr>
            </a:lvl2pPr>
            <a:lvl3pPr marL="679510" indent="0" algn="ctr">
              <a:buNone/>
              <a:defRPr>
                <a:solidFill>
                  <a:schemeClr val="tx1">
                    <a:tint val="75000"/>
                  </a:schemeClr>
                </a:solidFill>
              </a:defRPr>
            </a:lvl3pPr>
            <a:lvl4pPr marL="1019266" indent="0" algn="ctr">
              <a:buNone/>
              <a:defRPr>
                <a:solidFill>
                  <a:schemeClr val="tx1">
                    <a:tint val="75000"/>
                  </a:schemeClr>
                </a:solidFill>
              </a:defRPr>
            </a:lvl4pPr>
            <a:lvl5pPr marL="1359020" indent="0" algn="ctr">
              <a:buNone/>
              <a:defRPr>
                <a:solidFill>
                  <a:schemeClr val="tx1">
                    <a:tint val="75000"/>
                  </a:schemeClr>
                </a:solidFill>
              </a:defRPr>
            </a:lvl5pPr>
            <a:lvl6pPr marL="1698959" indent="0" algn="ctr">
              <a:buNone/>
              <a:defRPr>
                <a:solidFill>
                  <a:schemeClr val="tx1">
                    <a:tint val="75000"/>
                  </a:schemeClr>
                </a:solidFill>
              </a:defRPr>
            </a:lvl6pPr>
            <a:lvl7pPr marL="2038529" indent="0" algn="ctr">
              <a:buNone/>
              <a:defRPr>
                <a:solidFill>
                  <a:schemeClr val="tx1">
                    <a:tint val="75000"/>
                  </a:schemeClr>
                </a:solidFill>
              </a:defRPr>
            </a:lvl7pPr>
            <a:lvl8pPr marL="2378102" indent="0" algn="ctr">
              <a:buNone/>
              <a:defRPr>
                <a:solidFill>
                  <a:schemeClr val="tx1">
                    <a:tint val="75000"/>
                  </a:schemeClr>
                </a:solidFill>
              </a:defRPr>
            </a:lvl8pPr>
            <a:lvl9pPr marL="271792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37959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820575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9572" indent="0">
              <a:buNone/>
              <a:defRPr sz="1400">
                <a:solidFill>
                  <a:schemeClr val="tx1">
                    <a:tint val="75000"/>
                  </a:schemeClr>
                </a:solidFill>
              </a:defRPr>
            </a:lvl2pPr>
            <a:lvl3pPr marL="679510" indent="0">
              <a:buNone/>
              <a:defRPr sz="1200">
                <a:solidFill>
                  <a:schemeClr val="tx1">
                    <a:tint val="75000"/>
                  </a:schemeClr>
                </a:solidFill>
              </a:defRPr>
            </a:lvl3pPr>
            <a:lvl4pPr marL="1019266" indent="0">
              <a:buNone/>
              <a:defRPr sz="1100">
                <a:solidFill>
                  <a:schemeClr val="tx1">
                    <a:tint val="75000"/>
                  </a:schemeClr>
                </a:solidFill>
              </a:defRPr>
            </a:lvl4pPr>
            <a:lvl5pPr marL="1359020" indent="0">
              <a:buNone/>
              <a:defRPr sz="1100">
                <a:solidFill>
                  <a:schemeClr val="tx1">
                    <a:tint val="75000"/>
                  </a:schemeClr>
                </a:solidFill>
              </a:defRPr>
            </a:lvl5pPr>
            <a:lvl6pPr marL="1698959" indent="0">
              <a:buNone/>
              <a:defRPr sz="1100">
                <a:solidFill>
                  <a:schemeClr val="tx1">
                    <a:tint val="75000"/>
                  </a:schemeClr>
                </a:solidFill>
              </a:defRPr>
            </a:lvl6pPr>
            <a:lvl7pPr marL="2038529" indent="0">
              <a:buNone/>
              <a:defRPr sz="1100">
                <a:solidFill>
                  <a:schemeClr val="tx1">
                    <a:tint val="75000"/>
                  </a:schemeClr>
                </a:solidFill>
              </a:defRPr>
            </a:lvl7pPr>
            <a:lvl8pPr marL="2378102" indent="0">
              <a:buNone/>
              <a:defRPr sz="1100">
                <a:solidFill>
                  <a:schemeClr val="tx1">
                    <a:tint val="75000"/>
                  </a:schemeClr>
                </a:solidFill>
              </a:defRPr>
            </a:lvl8pPr>
            <a:lvl9pPr marL="2717923"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34362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314620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9572" indent="0">
              <a:buNone/>
              <a:defRPr sz="1500" b="1"/>
            </a:lvl2pPr>
            <a:lvl3pPr marL="679510" indent="0">
              <a:buNone/>
              <a:defRPr sz="1400" b="1"/>
            </a:lvl3pPr>
            <a:lvl4pPr marL="1019266" indent="0">
              <a:buNone/>
              <a:defRPr sz="1200" b="1"/>
            </a:lvl4pPr>
            <a:lvl5pPr marL="1359020" indent="0">
              <a:buNone/>
              <a:defRPr sz="1200" b="1"/>
            </a:lvl5pPr>
            <a:lvl6pPr marL="1698959" indent="0">
              <a:buNone/>
              <a:defRPr sz="1200" b="1"/>
            </a:lvl6pPr>
            <a:lvl7pPr marL="2038529" indent="0">
              <a:buNone/>
              <a:defRPr sz="1200" b="1"/>
            </a:lvl7pPr>
            <a:lvl8pPr marL="2378102" indent="0">
              <a:buNone/>
              <a:defRPr sz="1200" b="1"/>
            </a:lvl8pPr>
            <a:lvl9pPr marL="271792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9572" indent="0">
              <a:buNone/>
              <a:defRPr sz="1500" b="1"/>
            </a:lvl2pPr>
            <a:lvl3pPr marL="679510" indent="0">
              <a:buNone/>
              <a:defRPr sz="1400" b="1"/>
            </a:lvl3pPr>
            <a:lvl4pPr marL="1019266" indent="0">
              <a:buNone/>
              <a:defRPr sz="1200" b="1"/>
            </a:lvl4pPr>
            <a:lvl5pPr marL="1359020" indent="0">
              <a:buNone/>
              <a:defRPr sz="1200" b="1"/>
            </a:lvl5pPr>
            <a:lvl6pPr marL="1698959" indent="0">
              <a:buNone/>
              <a:defRPr sz="1200" b="1"/>
            </a:lvl6pPr>
            <a:lvl7pPr marL="2038529" indent="0">
              <a:buNone/>
              <a:defRPr sz="1200" b="1"/>
            </a:lvl7pPr>
            <a:lvl8pPr marL="2378102" indent="0">
              <a:buNone/>
              <a:defRPr sz="1200" b="1"/>
            </a:lvl8pPr>
            <a:lvl9pPr marL="271792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96245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18212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51527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9572" indent="0">
              <a:buNone/>
              <a:defRPr sz="900"/>
            </a:lvl2pPr>
            <a:lvl3pPr marL="679510" indent="0">
              <a:buNone/>
              <a:defRPr sz="800"/>
            </a:lvl3pPr>
            <a:lvl4pPr marL="1019266" indent="0">
              <a:buNone/>
              <a:defRPr sz="700"/>
            </a:lvl4pPr>
            <a:lvl5pPr marL="1359020" indent="0">
              <a:buNone/>
              <a:defRPr sz="700"/>
            </a:lvl5pPr>
            <a:lvl6pPr marL="1698959" indent="0">
              <a:buNone/>
              <a:defRPr sz="700"/>
            </a:lvl6pPr>
            <a:lvl7pPr marL="2038529" indent="0">
              <a:buNone/>
              <a:defRPr sz="700"/>
            </a:lvl7pPr>
            <a:lvl8pPr marL="2378102" indent="0">
              <a:buNone/>
              <a:defRPr sz="700"/>
            </a:lvl8pPr>
            <a:lvl9pPr marL="271792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75513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9572" indent="0">
              <a:buNone/>
              <a:defRPr sz="2100"/>
            </a:lvl2pPr>
            <a:lvl3pPr marL="679510" indent="0">
              <a:buNone/>
              <a:defRPr sz="1800"/>
            </a:lvl3pPr>
            <a:lvl4pPr marL="1019266" indent="0">
              <a:buNone/>
              <a:defRPr sz="1500"/>
            </a:lvl4pPr>
            <a:lvl5pPr marL="1359020" indent="0">
              <a:buNone/>
              <a:defRPr sz="1500"/>
            </a:lvl5pPr>
            <a:lvl6pPr marL="1698959" indent="0">
              <a:buNone/>
              <a:defRPr sz="1500"/>
            </a:lvl6pPr>
            <a:lvl7pPr marL="2038529" indent="0">
              <a:buNone/>
              <a:defRPr sz="1500"/>
            </a:lvl7pPr>
            <a:lvl8pPr marL="2378102" indent="0">
              <a:buNone/>
              <a:defRPr sz="1500"/>
            </a:lvl8pPr>
            <a:lvl9pPr marL="2717923" indent="0">
              <a:buNone/>
              <a:defRPr sz="1500"/>
            </a:lvl9pPr>
          </a:lstStyle>
          <a:p>
            <a:endParaRPr lang="en-GB"/>
          </a:p>
        </p:txBody>
      </p:sp>
      <p:sp>
        <p:nvSpPr>
          <p:cNvPr id="4" name="Text Placeholder 3"/>
          <p:cNvSpPr>
            <a:spLocks noGrp="1"/>
          </p:cNvSpPr>
          <p:nvPr>
            <p:ph type="body" sz="half" idx="2"/>
          </p:nvPr>
        </p:nvSpPr>
        <p:spPr>
          <a:xfrm>
            <a:off x="1792288" y="4025873"/>
            <a:ext cx="5486400" cy="603647"/>
          </a:xfrm>
        </p:spPr>
        <p:txBody>
          <a:bodyPr/>
          <a:lstStyle>
            <a:lvl1pPr marL="0" indent="0">
              <a:buNone/>
              <a:defRPr sz="1100"/>
            </a:lvl1pPr>
            <a:lvl2pPr marL="339572" indent="0">
              <a:buNone/>
              <a:defRPr sz="900"/>
            </a:lvl2pPr>
            <a:lvl3pPr marL="679510" indent="0">
              <a:buNone/>
              <a:defRPr sz="800"/>
            </a:lvl3pPr>
            <a:lvl4pPr marL="1019266" indent="0">
              <a:buNone/>
              <a:defRPr sz="700"/>
            </a:lvl4pPr>
            <a:lvl5pPr marL="1359020" indent="0">
              <a:buNone/>
              <a:defRPr sz="700"/>
            </a:lvl5pPr>
            <a:lvl6pPr marL="1698959" indent="0">
              <a:buNone/>
              <a:defRPr sz="700"/>
            </a:lvl6pPr>
            <a:lvl7pPr marL="2038529" indent="0">
              <a:buNone/>
              <a:defRPr sz="700"/>
            </a:lvl7pPr>
            <a:lvl8pPr marL="2378102" indent="0">
              <a:buNone/>
              <a:defRPr sz="700"/>
            </a:lvl8pPr>
            <a:lvl9pPr marL="271792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2721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F91EA6F8-EE3C-4DB2-9CF8-8177056873A6}"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4025D48-79BB-4113-A521-8C7A8EED60E0}" type="slidenum">
              <a:rPr lang="en-GB"/>
              <a:pPr>
                <a:defRPr/>
              </a:pPr>
              <a:t>‹#›</a:t>
            </a:fld>
            <a:endParaRPr lang="en-GB"/>
          </a:p>
        </p:txBody>
      </p:sp>
    </p:spTree>
    <p:extLst>
      <p:ext uri="{BB962C8B-B14F-4D97-AF65-F5344CB8AC3E}">
        <p14:creationId xmlns:p14="http://schemas.microsoft.com/office/powerpoint/2010/main" val="6121440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248596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049459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162"/>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9824" indent="0" algn="ctr">
              <a:buNone/>
              <a:defRPr>
                <a:solidFill>
                  <a:schemeClr val="tx1">
                    <a:tint val="75000"/>
                  </a:schemeClr>
                </a:solidFill>
              </a:defRPr>
            </a:lvl2pPr>
            <a:lvl3pPr marL="679986" indent="0" algn="ctr">
              <a:buNone/>
              <a:defRPr>
                <a:solidFill>
                  <a:schemeClr val="tx1">
                    <a:tint val="75000"/>
                  </a:schemeClr>
                </a:solidFill>
              </a:defRPr>
            </a:lvl3pPr>
            <a:lvl4pPr marL="1019980" indent="0" algn="ctr">
              <a:buNone/>
              <a:defRPr>
                <a:solidFill>
                  <a:schemeClr val="tx1">
                    <a:tint val="75000"/>
                  </a:schemeClr>
                </a:solidFill>
              </a:defRPr>
            </a:lvl4pPr>
            <a:lvl5pPr marL="1359972" indent="0" algn="ctr">
              <a:buNone/>
              <a:defRPr>
                <a:solidFill>
                  <a:schemeClr val="tx1">
                    <a:tint val="75000"/>
                  </a:schemeClr>
                </a:solidFill>
              </a:defRPr>
            </a:lvl5pPr>
            <a:lvl6pPr marL="1700135" indent="0" algn="ctr">
              <a:buNone/>
              <a:defRPr>
                <a:solidFill>
                  <a:schemeClr val="tx1">
                    <a:tint val="75000"/>
                  </a:schemeClr>
                </a:solidFill>
              </a:defRPr>
            </a:lvl6pPr>
            <a:lvl7pPr marL="2039957" indent="0" algn="ctr">
              <a:buNone/>
              <a:defRPr>
                <a:solidFill>
                  <a:schemeClr val="tx1">
                    <a:tint val="75000"/>
                  </a:schemeClr>
                </a:solidFill>
              </a:defRPr>
            </a:lvl7pPr>
            <a:lvl8pPr marL="2379782" indent="0" algn="ctr">
              <a:buNone/>
              <a:defRPr>
                <a:solidFill>
                  <a:schemeClr val="tx1">
                    <a:tint val="75000"/>
                  </a:schemeClr>
                </a:solidFill>
              </a:defRPr>
            </a:lvl8pPr>
            <a:lvl9pPr marL="2719827"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818721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4887646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9824" indent="0">
              <a:buNone/>
              <a:defRPr sz="1400">
                <a:solidFill>
                  <a:schemeClr val="tx1">
                    <a:tint val="75000"/>
                  </a:schemeClr>
                </a:solidFill>
              </a:defRPr>
            </a:lvl2pPr>
            <a:lvl3pPr marL="679986" indent="0">
              <a:buNone/>
              <a:defRPr sz="1200">
                <a:solidFill>
                  <a:schemeClr val="tx1">
                    <a:tint val="75000"/>
                  </a:schemeClr>
                </a:solidFill>
              </a:defRPr>
            </a:lvl3pPr>
            <a:lvl4pPr marL="1019980" indent="0">
              <a:buNone/>
              <a:defRPr sz="1100">
                <a:solidFill>
                  <a:schemeClr val="tx1">
                    <a:tint val="75000"/>
                  </a:schemeClr>
                </a:solidFill>
              </a:defRPr>
            </a:lvl4pPr>
            <a:lvl5pPr marL="1359972" indent="0">
              <a:buNone/>
              <a:defRPr sz="1100">
                <a:solidFill>
                  <a:schemeClr val="tx1">
                    <a:tint val="75000"/>
                  </a:schemeClr>
                </a:solidFill>
              </a:defRPr>
            </a:lvl5pPr>
            <a:lvl6pPr marL="1700135" indent="0">
              <a:buNone/>
              <a:defRPr sz="1100">
                <a:solidFill>
                  <a:schemeClr val="tx1">
                    <a:tint val="75000"/>
                  </a:schemeClr>
                </a:solidFill>
              </a:defRPr>
            </a:lvl6pPr>
            <a:lvl7pPr marL="2039957" indent="0">
              <a:buNone/>
              <a:defRPr sz="1100">
                <a:solidFill>
                  <a:schemeClr val="tx1">
                    <a:tint val="75000"/>
                  </a:schemeClr>
                </a:solidFill>
              </a:defRPr>
            </a:lvl7pPr>
            <a:lvl8pPr marL="2379782" indent="0">
              <a:buNone/>
              <a:defRPr sz="1100">
                <a:solidFill>
                  <a:schemeClr val="tx1">
                    <a:tint val="75000"/>
                  </a:schemeClr>
                </a:solidFill>
              </a:defRPr>
            </a:lvl8pPr>
            <a:lvl9pPr marL="2719827"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969583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85817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9824" indent="0">
              <a:buNone/>
              <a:defRPr sz="1500" b="1"/>
            </a:lvl2pPr>
            <a:lvl3pPr marL="679986" indent="0">
              <a:buNone/>
              <a:defRPr sz="1400" b="1"/>
            </a:lvl3pPr>
            <a:lvl4pPr marL="1019980" indent="0">
              <a:buNone/>
              <a:defRPr sz="1200" b="1"/>
            </a:lvl4pPr>
            <a:lvl5pPr marL="1359972" indent="0">
              <a:buNone/>
              <a:defRPr sz="1200" b="1"/>
            </a:lvl5pPr>
            <a:lvl6pPr marL="1700135" indent="0">
              <a:buNone/>
              <a:defRPr sz="1200" b="1"/>
            </a:lvl6pPr>
            <a:lvl7pPr marL="2039957" indent="0">
              <a:buNone/>
              <a:defRPr sz="1200" b="1"/>
            </a:lvl7pPr>
            <a:lvl8pPr marL="2379782" indent="0">
              <a:buNone/>
              <a:defRPr sz="1200" b="1"/>
            </a:lvl8pPr>
            <a:lvl9pPr marL="2719827"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9824" indent="0">
              <a:buNone/>
              <a:defRPr sz="1500" b="1"/>
            </a:lvl2pPr>
            <a:lvl3pPr marL="679986" indent="0">
              <a:buNone/>
              <a:defRPr sz="1400" b="1"/>
            </a:lvl3pPr>
            <a:lvl4pPr marL="1019980" indent="0">
              <a:buNone/>
              <a:defRPr sz="1200" b="1"/>
            </a:lvl4pPr>
            <a:lvl5pPr marL="1359972" indent="0">
              <a:buNone/>
              <a:defRPr sz="1200" b="1"/>
            </a:lvl5pPr>
            <a:lvl6pPr marL="1700135" indent="0">
              <a:buNone/>
              <a:defRPr sz="1200" b="1"/>
            </a:lvl6pPr>
            <a:lvl7pPr marL="2039957" indent="0">
              <a:buNone/>
              <a:defRPr sz="1200" b="1"/>
            </a:lvl7pPr>
            <a:lvl8pPr marL="2379782" indent="0">
              <a:buNone/>
              <a:defRPr sz="1200" b="1"/>
            </a:lvl8pPr>
            <a:lvl9pPr marL="271982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37756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169881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850551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9824" indent="0">
              <a:buNone/>
              <a:defRPr sz="900"/>
            </a:lvl2pPr>
            <a:lvl3pPr marL="679986" indent="0">
              <a:buNone/>
              <a:defRPr sz="800"/>
            </a:lvl3pPr>
            <a:lvl4pPr marL="1019980" indent="0">
              <a:buNone/>
              <a:defRPr sz="700"/>
            </a:lvl4pPr>
            <a:lvl5pPr marL="1359972" indent="0">
              <a:buNone/>
              <a:defRPr sz="700"/>
            </a:lvl5pPr>
            <a:lvl6pPr marL="1700135" indent="0">
              <a:buNone/>
              <a:defRPr sz="700"/>
            </a:lvl6pPr>
            <a:lvl7pPr marL="2039957" indent="0">
              <a:buNone/>
              <a:defRPr sz="700"/>
            </a:lvl7pPr>
            <a:lvl8pPr marL="2379782" indent="0">
              <a:buNone/>
              <a:defRPr sz="700"/>
            </a:lvl8pPr>
            <a:lvl9pPr marL="271982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93037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468" indent="0">
              <a:buNone/>
              <a:defRPr sz="1400">
                <a:solidFill>
                  <a:schemeClr val="tx1">
                    <a:tint val="75000"/>
                  </a:schemeClr>
                </a:solidFill>
              </a:defRPr>
            </a:lvl2pPr>
            <a:lvl3pPr marL="671853" indent="0">
              <a:buNone/>
              <a:defRPr sz="1200">
                <a:solidFill>
                  <a:schemeClr val="tx1">
                    <a:tint val="75000"/>
                  </a:schemeClr>
                </a:solidFill>
              </a:defRPr>
            </a:lvl3pPr>
            <a:lvl4pPr marL="1007782" indent="0">
              <a:buNone/>
              <a:defRPr sz="1100">
                <a:solidFill>
                  <a:schemeClr val="tx1">
                    <a:tint val="75000"/>
                  </a:schemeClr>
                </a:solidFill>
              </a:defRPr>
            </a:lvl4pPr>
            <a:lvl5pPr marL="1343852" indent="0">
              <a:buNone/>
              <a:defRPr sz="1100">
                <a:solidFill>
                  <a:schemeClr val="tx1">
                    <a:tint val="75000"/>
                  </a:schemeClr>
                </a:solidFill>
              </a:defRPr>
            </a:lvl5pPr>
            <a:lvl6pPr marL="1679807" indent="0">
              <a:buNone/>
              <a:defRPr sz="1100">
                <a:solidFill>
                  <a:schemeClr val="tx1">
                    <a:tint val="75000"/>
                  </a:schemeClr>
                </a:solidFill>
              </a:defRPr>
            </a:lvl6pPr>
            <a:lvl7pPr marL="2015273" indent="0">
              <a:buNone/>
              <a:defRPr sz="1100">
                <a:solidFill>
                  <a:schemeClr val="tx1">
                    <a:tint val="75000"/>
                  </a:schemeClr>
                </a:solidFill>
              </a:defRPr>
            </a:lvl7pPr>
            <a:lvl8pPr marL="2351178" indent="0">
              <a:buNone/>
              <a:defRPr sz="1100">
                <a:solidFill>
                  <a:schemeClr val="tx1">
                    <a:tint val="75000"/>
                  </a:schemeClr>
                </a:solidFill>
              </a:defRPr>
            </a:lvl8pPr>
            <a:lvl9pPr marL="268718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232B185-DF6C-434E-A7B3-73C255B93B85}"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7992C97-B659-4564-A365-66CB29BED399}" type="slidenum">
              <a:rPr lang="en-GB"/>
              <a:pPr>
                <a:defRPr/>
              </a:pPr>
              <a:t>‹#›</a:t>
            </a:fld>
            <a:endParaRPr lang="en-GB"/>
          </a:p>
        </p:txBody>
      </p:sp>
    </p:spTree>
    <p:extLst>
      <p:ext uri="{BB962C8B-B14F-4D97-AF65-F5344CB8AC3E}">
        <p14:creationId xmlns:p14="http://schemas.microsoft.com/office/powerpoint/2010/main" val="7681962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9824" indent="0">
              <a:buNone/>
              <a:defRPr sz="2100"/>
            </a:lvl2pPr>
            <a:lvl3pPr marL="679986" indent="0">
              <a:buNone/>
              <a:defRPr sz="1800"/>
            </a:lvl3pPr>
            <a:lvl4pPr marL="1019980" indent="0">
              <a:buNone/>
              <a:defRPr sz="1500"/>
            </a:lvl4pPr>
            <a:lvl5pPr marL="1359972" indent="0">
              <a:buNone/>
              <a:defRPr sz="1500"/>
            </a:lvl5pPr>
            <a:lvl6pPr marL="1700135" indent="0">
              <a:buNone/>
              <a:defRPr sz="1500"/>
            </a:lvl6pPr>
            <a:lvl7pPr marL="2039957" indent="0">
              <a:buNone/>
              <a:defRPr sz="1500"/>
            </a:lvl7pPr>
            <a:lvl8pPr marL="2379782" indent="0">
              <a:buNone/>
              <a:defRPr sz="1500"/>
            </a:lvl8pPr>
            <a:lvl9pPr marL="2719827" indent="0">
              <a:buNone/>
              <a:defRPr sz="1500"/>
            </a:lvl9pPr>
          </a:lstStyle>
          <a:p>
            <a:endParaRPr lang="en-GB"/>
          </a:p>
        </p:txBody>
      </p:sp>
      <p:sp>
        <p:nvSpPr>
          <p:cNvPr id="4" name="Text Placeholder 3"/>
          <p:cNvSpPr>
            <a:spLocks noGrp="1"/>
          </p:cNvSpPr>
          <p:nvPr>
            <p:ph type="body" sz="half" idx="2"/>
          </p:nvPr>
        </p:nvSpPr>
        <p:spPr>
          <a:xfrm>
            <a:off x="1792288" y="4025845"/>
            <a:ext cx="5486400" cy="603647"/>
          </a:xfrm>
        </p:spPr>
        <p:txBody>
          <a:bodyPr/>
          <a:lstStyle>
            <a:lvl1pPr marL="0" indent="0">
              <a:buNone/>
              <a:defRPr sz="1100"/>
            </a:lvl1pPr>
            <a:lvl2pPr marL="339824" indent="0">
              <a:buNone/>
              <a:defRPr sz="900"/>
            </a:lvl2pPr>
            <a:lvl3pPr marL="679986" indent="0">
              <a:buNone/>
              <a:defRPr sz="800"/>
            </a:lvl3pPr>
            <a:lvl4pPr marL="1019980" indent="0">
              <a:buNone/>
              <a:defRPr sz="700"/>
            </a:lvl4pPr>
            <a:lvl5pPr marL="1359972" indent="0">
              <a:buNone/>
              <a:defRPr sz="700"/>
            </a:lvl5pPr>
            <a:lvl6pPr marL="1700135" indent="0">
              <a:buNone/>
              <a:defRPr sz="700"/>
            </a:lvl6pPr>
            <a:lvl7pPr marL="2039957" indent="0">
              <a:buNone/>
              <a:defRPr sz="700"/>
            </a:lvl7pPr>
            <a:lvl8pPr marL="2379782" indent="0">
              <a:buNone/>
              <a:defRPr sz="700"/>
            </a:lvl8pPr>
            <a:lvl9pPr marL="2719827"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24007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053288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52401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135"/>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0067" indent="0" algn="ctr">
              <a:buNone/>
              <a:defRPr>
                <a:solidFill>
                  <a:schemeClr val="tx1">
                    <a:tint val="75000"/>
                  </a:schemeClr>
                </a:solidFill>
              </a:defRPr>
            </a:lvl2pPr>
            <a:lvl3pPr marL="680445" indent="0" algn="ctr">
              <a:buNone/>
              <a:defRPr>
                <a:solidFill>
                  <a:schemeClr val="tx1">
                    <a:tint val="75000"/>
                  </a:schemeClr>
                </a:solidFill>
              </a:defRPr>
            </a:lvl3pPr>
            <a:lvl4pPr marL="1020668" indent="0" algn="ctr">
              <a:buNone/>
              <a:defRPr>
                <a:solidFill>
                  <a:schemeClr val="tx1">
                    <a:tint val="75000"/>
                  </a:schemeClr>
                </a:solidFill>
              </a:defRPr>
            </a:lvl4pPr>
            <a:lvl5pPr marL="1360890" indent="0" algn="ctr">
              <a:buNone/>
              <a:defRPr>
                <a:solidFill>
                  <a:schemeClr val="tx1">
                    <a:tint val="75000"/>
                  </a:schemeClr>
                </a:solidFill>
              </a:defRPr>
            </a:lvl5pPr>
            <a:lvl6pPr marL="1701269" indent="0" algn="ctr">
              <a:buNone/>
              <a:defRPr>
                <a:solidFill>
                  <a:schemeClr val="tx1">
                    <a:tint val="75000"/>
                  </a:schemeClr>
                </a:solidFill>
              </a:defRPr>
            </a:lvl6pPr>
            <a:lvl7pPr marL="2041334" indent="0" algn="ctr">
              <a:buNone/>
              <a:defRPr>
                <a:solidFill>
                  <a:schemeClr val="tx1">
                    <a:tint val="75000"/>
                  </a:schemeClr>
                </a:solidFill>
              </a:defRPr>
            </a:lvl7pPr>
            <a:lvl8pPr marL="2381402" indent="0" algn="ctr">
              <a:buNone/>
              <a:defRPr>
                <a:solidFill>
                  <a:schemeClr val="tx1">
                    <a:tint val="75000"/>
                  </a:schemeClr>
                </a:solidFill>
              </a:defRPr>
            </a:lvl8pPr>
            <a:lvl9pPr marL="272166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616628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7897228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0067" indent="0">
              <a:buNone/>
              <a:defRPr sz="1400">
                <a:solidFill>
                  <a:schemeClr val="tx1">
                    <a:tint val="75000"/>
                  </a:schemeClr>
                </a:solidFill>
              </a:defRPr>
            </a:lvl2pPr>
            <a:lvl3pPr marL="680445" indent="0">
              <a:buNone/>
              <a:defRPr sz="1200">
                <a:solidFill>
                  <a:schemeClr val="tx1">
                    <a:tint val="75000"/>
                  </a:schemeClr>
                </a:solidFill>
              </a:defRPr>
            </a:lvl3pPr>
            <a:lvl4pPr marL="1020668" indent="0">
              <a:buNone/>
              <a:defRPr sz="1100">
                <a:solidFill>
                  <a:schemeClr val="tx1">
                    <a:tint val="75000"/>
                  </a:schemeClr>
                </a:solidFill>
              </a:defRPr>
            </a:lvl4pPr>
            <a:lvl5pPr marL="1360890" indent="0">
              <a:buNone/>
              <a:defRPr sz="1100">
                <a:solidFill>
                  <a:schemeClr val="tx1">
                    <a:tint val="75000"/>
                  </a:schemeClr>
                </a:solidFill>
              </a:defRPr>
            </a:lvl5pPr>
            <a:lvl6pPr marL="1701269" indent="0">
              <a:buNone/>
              <a:defRPr sz="1100">
                <a:solidFill>
                  <a:schemeClr val="tx1">
                    <a:tint val="75000"/>
                  </a:schemeClr>
                </a:solidFill>
              </a:defRPr>
            </a:lvl6pPr>
            <a:lvl7pPr marL="2041334" indent="0">
              <a:buNone/>
              <a:defRPr sz="1100">
                <a:solidFill>
                  <a:schemeClr val="tx1">
                    <a:tint val="75000"/>
                  </a:schemeClr>
                </a:solidFill>
              </a:defRPr>
            </a:lvl7pPr>
            <a:lvl8pPr marL="2381402" indent="0">
              <a:buNone/>
              <a:defRPr sz="1100">
                <a:solidFill>
                  <a:schemeClr val="tx1">
                    <a:tint val="75000"/>
                  </a:schemeClr>
                </a:solidFill>
              </a:defRPr>
            </a:lvl8pPr>
            <a:lvl9pPr marL="2721663"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0501772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5903813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0067" indent="0">
              <a:buNone/>
              <a:defRPr sz="1500" b="1"/>
            </a:lvl2pPr>
            <a:lvl3pPr marL="680445" indent="0">
              <a:buNone/>
              <a:defRPr sz="1400" b="1"/>
            </a:lvl3pPr>
            <a:lvl4pPr marL="1020668" indent="0">
              <a:buNone/>
              <a:defRPr sz="1200" b="1"/>
            </a:lvl4pPr>
            <a:lvl5pPr marL="1360890" indent="0">
              <a:buNone/>
              <a:defRPr sz="1200" b="1"/>
            </a:lvl5pPr>
            <a:lvl6pPr marL="1701269" indent="0">
              <a:buNone/>
              <a:defRPr sz="1200" b="1"/>
            </a:lvl6pPr>
            <a:lvl7pPr marL="2041334" indent="0">
              <a:buNone/>
              <a:defRPr sz="1200" b="1"/>
            </a:lvl7pPr>
            <a:lvl8pPr marL="2381402" indent="0">
              <a:buNone/>
              <a:defRPr sz="1200" b="1"/>
            </a:lvl8pPr>
            <a:lvl9pPr marL="272166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40067" indent="0">
              <a:buNone/>
              <a:defRPr sz="1500" b="1"/>
            </a:lvl2pPr>
            <a:lvl3pPr marL="680445" indent="0">
              <a:buNone/>
              <a:defRPr sz="1400" b="1"/>
            </a:lvl3pPr>
            <a:lvl4pPr marL="1020668" indent="0">
              <a:buNone/>
              <a:defRPr sz="1200" b="1"/>
            </a:lvl4pPr>
            <a:lvl5pPr marL="1360890" indent="0">
              <a:buNone/>
              <a:defRPr sz="1200" b="1"/>
            </a:lvl5pPr>
            <a:lvl6pPr marL="1701269" indent="0">
              <a:buNone/>
              <a:defRPr sz="1200" b="1"/>
            </a:lvl6pPr>
            <a:lvl7pPr marL="2041334" indent="0">
              <a:buNone/>
              <a:defRPr sz="1200" b="1"/>
            </a:lvl7pPr>
            <a:lvl8pPr marL="2381402" indent="0">
              <a:buNone/>
              <a:defRPr sz="1200" b="1"/>
            </a:lvl8pPr>
            <a:lvl9pPr marL="27216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9285753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72290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7541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9AA024A-4D74-4676-9A3D-8AE88A6F2BDC}"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7AC9FF9-BA15-4336-9A7C-D5111270B250}" type="slidenum">
              <a:rPr lang="en-GB"/>
              <a:pPr>
                <a:defRPr/>
              </a:pPr>
              <a:t>‹#›</a:t>
            </a:fld>
            <a:endParaRPr lang="en-GB"/>
          </a:p>
        </p:txBody>
      </p:sp>
    </p:spTree>
    <p:extLst>
      <p:ext uri="{BB962C8B-B14F-4D97-AF65-F5344CB8AC3E}">
        <p14:creationId xmlns:p14="http://schemas.microsoft.com/office/powerpoint/2010/main" val="144329156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0067" indent="0">
              <a:buNone/>
              <a:defRPr sz="900"/>
            </a:lvl2pPr>
            <a:lvl3pPr marL="680445" indent="0">
              <a:buNone/>
              <a:defRPr sz="800"/>
            </a:lvl3pPr>
            <a:lvl4pPr marL="1020668" indent="0">
              <a:buNone/>
              <a:defRPr sz="700"/>
            </a:lvl4pPr>
            <a:lvl5pPr marL="1360890" indent="0">
              <a:buNone/>
              <a:defRPr sz="700"/>
            </a:lvl5pPr>
            <a:lvl6pPr marL="1701269" indent="0">
              <a:buNone/>
              <a:defRPr sz="700"/>
            </a:lvl6pPr>
            <a:lvl7pPr marL="2041334" indent="0">
              <a:buNone/>
              <a:defRPr sz="700"/>
            </a:lvl7pPr>
            <a:lvl8pPr marL="2381402" indent="0">
              <a:buNone/>
              <a:defRPr sz="700"/>
            </a:lvl8pPr>
            <a:lvl9pPr marL="272166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830746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0067" indent="0">
              <a:buNone/>
              <a:defRPr sz="2100"/>
            </a:lvl2pPr>
            <a:lvl3pPr marL="680445" indent="0">
              <a:buNone/>
              <a:defRPr sz="1800"/>
            </a:lvl3pPr>
            <a:lvl4pPr marL="1020668" indent="0">
              <a:buNone/>
              <a:defRPr sz="1500"/>
            </a:lvl4pPr>
            <a:lvl5pPr marL="1360890" indent="0">
              <a:buNone/>
              <a:defRPr sz="1500"/>
            </a:lvl5pPr>
            <a:lvl6pPr marL="1701269" indent="0">
              <a:buNone/>
              <a:defRPr sz="1500"/>
            </a:lvl6pPr>
            <a:lvl7pPr marL="2041334" indent="0">
              <a:buNone/>
              <a:defRPr sz="1500"/>
            </a:lvl7pPr>
            <a:lvl8pPr marL="2381402" indent="0">
              <a:buNone/>
              <a:defRPr sz="1500"/>
            </a:lvl8pPr>
            <a:lvl9pPr marL="2721663" indent="0">
              <a:buNone/>
              <a:defRPr sz="1500"/>
            </a:lvl9pPr>
          </a:lstStyle>
          <a:p>
            <a:endParaRPr lang="en-GB"/>
          </a:p>
        </p:txBody>
      </p:sp>
      <p:sp>
        <p:nvSpPr>
          <p:cNvPr id="4" name="Text Placeholder 3"/>
          <p:cNvSpPr>
            <a:spLocks noGrp="1"/>
          </p:cNvSpPr>
          <p:nvPr>
            <p:ph type="body" sz="half" idx="2"/>
          </p:nvPr>
        </p:nvSpPr>
        <p:spPr>
          <a:xfrm>
            <a:off x="1792288" y="4025818"/>
            <a:ext cx="5486400" cy="603647"/>
          </a:xfrm>
        </p:spPr>
        <p:txBody>
          <a:bodyPr/>
          <a:lstStyle>
            <a:lvl1pPr marL="0" indent="0">
              <a:buNone/>
              <a:defRPr sz="1100"/>
            </a:lvl1pPr>
            <a:lvl2pPr marL="340067" indent="0">
              <a:buNone/>
              <a:defRPr sz="900"/>
            </a:lvl2pPr>
            <a:lvl3pPr marL="680445" indent="0">
              <a:buNone/>
              <a:defRPr sz="800"/>
            </a:lvl3pPr>
            <a:lvl4pPr marL="1020668" indent="0">
              <a:buNone/>
              <a:defRPr sz="700"/>
            </a:lvl4pPr>
            <a:lvl5pPr marL="1360890" indent="0">
              <a:buNone/>
              <a:defRPr sz="700"/>
            </a:lvl5pPr>
            <a:lvl6pPr marL="1701269" indent="0">
              <a:buNone/>
              <a:defRPr sz="700"/>
            </a:lvl6pPr>
            <a:lvl7pPr marL="2041334" indent="0">
              <a:buNone/>
              <a:defRPr sz="700"/>
            </a:lvl7pPr>
            <a:lvl8pPr marL="2381402" indent="0">
              <a:buNone/>
              <a:defRPr sz="700"/>
            </a:lvl8pPr>
            <a:lvl9pPr marL="272166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74196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106845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305281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04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0841" indent="0" algn="ctr">
              <a:buNone/>
              <a:defRPr>
                <a:solidFill>
                  <a:schemeClr val="tx1">
                    <a:tint val="75000"/>
                  </a:schemeClr>
                </a:solidFill>
              </a:defRPr>
            </a:lvl2pPr>
            <a:lvl3pPr marL="681907" indent="0" algn="ctr">
              <a:buNone/>
              <a:defRPr>
                <a:solidFill>
                  <a:schemeClr val="tx1">
                    <a:tint val="75000"/>
                  </a:schemeClr>
                </a:solidFill>
              </a:defRPr>
            </a:lvl3pPr>
            <a:lvl4pPr marL="1022861" indent="0" algn="ctr">
              <a:buNone/>
              <a:defRPr>
                <a:solidFill>
                  <a:schemeClr val="tx1">
                    <a:tint val="75000"/>
                  </a:schemeClr>
                </a:solidFill>
              </a:defRPr>
            </a:lvl4pPr>
            <a:lvl5pPr marL="1363814" indent="0" algn="ctr">
              <a:buNone/>
              <a:defRPr>
                <a:solidFill>
                  <a:schemeClr val="tx1">
                    <a:tint val="75000"/>
                  </a:schemeClr>
                </a:solidFill>
              </a:defRPr>
            </a:lvl5pPr>
            <a:lvl6pPr marL="1704881" indent="0" algn="ctr">
              <a:buNone/>
              <a:defRPr>
                <a:solidFill>
                  <a:schemeClr val="tx1">
                    <a:tint val="75000"/>
                  </a:schemeClr>
                </a:solidFill>
              </a:defRPr>
            </a:lvl6pPr>
            <a:lvl7pPr marL="2045720" indent="0" algn="ctr">
              <a:buNone/>
              <a:defRPr>
                <a:solidFill>
                  <a:schemeClr val="tx1">
                    <a:tint val="75000"/>
                  </a:schemeClr>
                </a:solidFill>
              </a:defRPr>
            </a:lvl7pPr>
            <a:lvl8pPr marL="2386560" indent="0" algn="ctr">
              <a:buNone/>
              <a:defRPr>
                <a:solidFill>
                  <a:schemeClr val="tx1">
                    <a:tint val="75000"/>
                  </a:schemeClr>
                </a:solidFill>
              </a:defRPr>
            </a:lvl8pPr>
            <a:lvl9pPr marL="272751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95728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2153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0841" indent="0">
              <a:buNone/>
              <a:defRPr sz="1400">
                <a:solidFill>
                  <a:schemeClr val="tx1">
                    <a:tint val="75000"/>
                  </a:schemeClr>
                </a:solidFill>
              </a:defRPr>
            </a:lvl2pPr>
            <a:lvl3pPr marL="681907" indent="0">
              <a:buNone/>
              <a:defRPr sz="1200">
                <a:solidFill>
                  <a:schemeClr val="tx1">
                    <a:tint val="75000"/>
                  </a:schemeClr>
                </a:solidFill>
              </a:defRPr>
            </a:lvl3pPr>
            <a:lvl4pPr marL="1022861" indent="0">
              <a:buNone/>
              <a:defRPr sz="1100">
                <a:solidFill>
                  <a:schemeClr val="tx1">
                    <a:tint val="75000"/>
                  </a:schemeClr>
                </a:solidFill>
              </a:defRPr>
            </a:lvl4pPr>
            <a:lvl5pPr marL="1363814" indent="0">
              <a:buNone/>
              <a:defRPr sz="1100">
                <a:solidFill>
                  <a:schemeClr val="tx1">
                    <a:tint val="75000"/>
                  </a:schemeClr>
                </a:solidFill>
              </a:defRPr>
            </a:lvl5pPr>
            <a:lvl6pPr marL="1704881" indent="0">
              <a:buNone/>
              <a:defRPr sz="1100">
                <a:solidFill>
                  <a:schemeClr val="tx1">
                    <a:tint val="75000"/>
                  </a:schemeClr>
                </a:solidFill>
              </a:defRPr>
            </a:lvl6pPr>
            <a:lvl7pPr marL="2045720" indent="0">
              <a:buNone/>
              <a:defRPr sz="1100">
                <a:solidFill>
                  <a:schemeClr val="tx1">
                    <a:tint val="75000"/>
                  </a:schemeClr>
                </a:solidFill>
              </a:defRPr>
            </a:lvl7pPr>
            <a:lvl8pPr marL="2386560" indent="0">
              <a:buNone/>
              <a:defRPr sz="1100">
                <a:solidFill>
                  <a:schemeClr val="tx1">
                    <a:tint val="75000"/>
                  </a:schemeClr>
                </a:solidFill>
              </a:defRPr>
            </a:lvl8pPr>
            <a:lvl9pPr marL="272751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809629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57429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0841" indent="0">
              <a:buNone/>
              <a:defRPr sz="1500" b="1"/>
            </a:lvl2pPr>
            <a:lvl3pPr marL="681907" indent="0">
              <a:buNone/>
              <a:defRPr sz="1400" b="1"/>
            </a:lvl3pPr>
            <a:lvl4pPr marL="1022861" indent="0">
              <a:buNone/>
              <a:defRPr sz="1200" b="1"/>
            </a:lvl4pPr>
            <a:lvl5pPr marL="1363814" indent="0">
              <a:buNone/>
              <a:defRPr sz="1200" b="1"/>
            </a:lvl5pPr>
            <a:lvl6pPr marL="1704881" indent="0">
              <a:buNone/>
              <a:defRPr sz="1200" b="1"/>
            </a:lvl6pPr>
            <a:lvl7pPr marL="2045720" indent="0">
              <a:buNone/>
              <a:defRPr sz="1200" b="1"/>
            </a:lvl7pPr>
            <a:lvl8pPr marL="2386560" indent="0">
              <a:buNone/>
              <a:defRPr sz="1200" b="1"/>
            </a:lvl8pPr>
            <a:lvl9pPr marL="272751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40841" indent="0">
              <a:buNone/>
              <a:defRPr sz="1500" b="1"/>
            </a:lvl2pPr>
            <a:lvl3pPr marL="681907" indent="0">
              <a:buNone/>
              <a:defRPr sz="1400" b="1"/>
            </a:lvl3pPr>
            <a:lvl4pPr marL="1022861" indent="0">
              <a:buNone/>
              <a:defRPr sz="1200" b="1"/>
            </a:lvl4pPr>
            <a:lvl5pPr marL="1363814" indent="0">
              <a:buNone/>
              <a:defRPr sz="1200" b="1"/>
            </a:lvl5pPr>
            <a:lvl6pPr marL="1704881" indent="0">
              <a:buNone/>
              <a:defRPr sz="1200" b="1"/>
            </a:lvl6pPr>
            <a:lvl7pPr marL="2045720" indent="0">
              <a:buNone/>
              <a:defRPr sz="1200" b="1"/>
            </a:lvl7pPr>
            <a:lvl8pPr marL="2386560" indent="0">
              <a:buNone/>
              <a:defRPr sz="1200" b="1"/>
            </a:lvl8pPr>
            <a:lvl9pPr marL="272751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63298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46321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468" indent="0">
              <a:buNone/>
              <a:defRPr sz="1500" b="1"/>
            </a:lvl2pPr>
            <a:lvl3pPr marL="671853" indent="0">
              <a:buNone/>
              <a:defRPr sz="1400" b="1"/>
            </a:lvl3pPr>
            <a:lvl4pPr marL="1007782" indent="0">
              <a:buNone/>
              <a:defRPr sz="1200" b="1"/>
            </a:lvl4pPr>
            <a:lvl5pPr marL="1343852" indent="0">
              <a:buNone/>
              <a:defRPr sz="1200" b="1"/>
            </a:lvl5pPr>
            <a:lvl6pPr marL="1679807" indent="0">
              <a:buNone/>
              <a:defRPr sz="1200" b="1"/>
            </a:lvl6pPr>
            <a:lvl7pPr marL="2015273" indent="0">
              <a:buNone/>
              <a:defRPr sz="1200" b="1"/>
            </a:lvl7pPr>
            <a:lvl8pPr marL="2351178" indent="0">
              <a:buNone/>
              <a:defRPr sz="1200" b="1"/>
            </a:lvl8pPr>
            <a:lvl9pPr marL="268718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468" indent="0">
              <a:buNone/>
              <a:defRPr sz="1500" b="1"/>
            </a:lvl2pPr>
            <a:lvl3pPr marL="671853" indent="0">
              <a:buNone/>
              <a:defRPr sz="1400" b="1"/>
            </a:lvl3pPr>
            <a:lvl4pPr marL="1007782" indent="0">
              <a:buNone/>
              <a:defRPr sz="1200" b="1"/>
            </a:lvl4pPr>
            <a:lvl5pPr marL="1343852" indent="0">
              <a:buNone/>
              <a:defRPr sz="1200" b="1"/>
            </a:lvl5pPr>
            <a:lvl6pPr marL="1679807" indent="0">
              <a:buNone/>
              <a:defRPr sz="1200" b="1"/>
            </a:lvl6pPr>
            <a:lvl7pPr marL="2015273" indent="0">
              <a:buNone/>
              <a:defRPr sz="1200" b="1"/>
            </a:lvl7pPr>
            <a:lvl8pPr marL="2351178" indent="0">
              <a:buNone/>
              <a:defRPr sz="1200" b="1"/>
            </a:lvl8pPr>
            <a:lvl9pPr marL="268718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F8266C4-50AB-4BF0-9575-7E3DF36B9D64}"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5B95974-D6B8-4C8B-A6F7-8730AD73F6AC}" type="slidenum">
              <a:rPr lang="en-GB"/>
              <a:pPr>
                <a:defRPr/>
              </a:pPr>
              <a:t>‹#›</a:t>
            </a:fld>
            <a:endParaRPr lang="en-GB"/>
          </a:p>
        </p:txBody>
      </p:sp>
    </p:spTree>
    <p:extLst>
      <p:ext uri="{BB962C8B-B14F-4D97-AF65-F5344CB8AC3E}">
        <p14:creationId xmlns:p14="http://schemas.microsoft.com/office/powerpoint/2010/main" val="4994027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445888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0841" indent="0">
              <a:buNone/>
              <a:defRPr sz="900"/>
            </a:lvl2pPr>
            <a:lvl3pPr marL="681907" indent="0">
              <a:buNone/>
              <a:defRPr sz="800"/>
            </a:lvl3pPr>
            <a:lvl4pPr marL="1022861" indent="0">
              <a:buNone/>
              <a:defRPr sz="700"/>
            </a:lvl4pPr>
            <a:lvl5pPr marL="1363814" indent="0">
              <a:buNone/>
              <a:defRPr sz="700"/>
            </a:lvl5pPr>
            <a:lvl6pPr marL="1704881" indent="0">
              <a:buNone/>
              <a:defRPr sz="700"/>
            </a:lvl6pPr>
            <a:lvl7pPr marL="2045720" indent="0">
              <a:buNone/>
              <a:defRPr sz="700"/>
            </a:lvl7pPr>
            <a:lvl8pPr marL="2386560" indent="0">
              <a:buNone/>
              <a:defRPr sz="700"/>
            </a:lvl8pPr>
            <a:lvl9pPr marL="272751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267144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0841" indent="0">
              <a:buNone/>
              <a:defRPr sz="2100"/>
            </a:lvl2pPr>
            <a:lvl3pPr marL="681907" indent="0">
              <a:buNone/>
              <a:defRPr sz="1800"/>
            </a:lvl3pPr>
            <a:lvl4pPr marL="1022861" indent="0">
              <a:buNone/>
              <a:defRPr sz="1500"/>
            </a:lvl4pPr>
            <a:lvl5pPr marL="1363814" indent="0">
              <a:buNone/>
              <a:defRPr sz="1500"/>
            </a:lvl5pPr>
            <a:lvl6pPr marL="1704881" indent="0">
              <a:buNone/>
              <a:defRPr sz="1500"/>
            </a:lvl6pPr>
            <a:lvl7pPr marL="2045720" indent="0">
              <a:buNone/>
              <a:defRPr sz="1500"/>
            </a:lvl7pPr>
            <a:lvl8pPr marL="2386560" indent="0">
              <a:buNone/>
              <a:defRPr sz="1500"/>
            </a:lvl8pPr>
            <a:lvl9pPr marL="2727511" indent="0">
              <a:buNone/>
              <a:defRPr sz="1500"/>
            </a:lvl9pPr>
          </a:lstStyle>
          <a:p>
            <a:endParaRPr lang="en-GB"/>
          </a:p>
        </p:txBody>
      </p:sp>
      <p:sp>
        <p:nvSpPr>
          <p:cNvPr id="4" name="Text Placeholder 3"/>
          <p:cNvSpPr>
            <a:spLocks noGrp="1"/>
          </p:cNvSpPr>
          <p:nvPr>
            <p:ph type="body" sz="half" idx="2"/>
          </p:nvPr>
        </p:nvSpPr>
        <p:spPr>
          <a:xfrm>
            <a:off x="1792288" y="4025732"/>
            <a:ext cx="5486400" cy="603647"/>
          </a:xfrm>
        </p:spPr>
        <p:txBody>
          <a:bodyPr/>
          <a:lstStyle>
            <a:lvl1pPr marL="0" indent="0">
              <a:buNone/>
              <a:defRPr sz="1100"/>
            </a:lvl1pPr>
            <a:lvl2pPr marL="340841" indent="0">
              <a:buNone/>
              <a:defRPr sz="900"/>
            </a:lvl2pPr>
            <a:lvl3pPr marL="681907" indent="0">
              <a:buNone/>
              <a:defRPr sz="800"/>
            </a:lvl3pPr>
            <a:lvl4pPr marL="1022861" indent="0">
              <a:buNone/>
              <a:defRPr sz="700"/>
            </a:lvl4pPr>
            <a:lvl5pPr marL="1363814" indent="0">
              <a:buNone/>
              <a:defRPr sz="700"/>
            </a:lvl5pPr>
            <a:lvl6pPr marL="1704881" indent="0">
              <a:buNone/>
              <a:defRPr sz="700"/>
            </a:lvl6pPr>
            <a:lvl7pPr marL="2045720" indent="0">
              <a:buNone/>
              <a:defRPr sz="700"/>
            </a:lvl7pPr>
            <a:lvl8pPr marL="2386560" indent="0">
              <a:buNone/>
              <a:defRPr sz="700"/>
            </a:lvl8pPr>
            <a:lvl9pPr marL="272751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464328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5221676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05391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988"/>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1390" indent="0" algn="ctr">
              <a:buNone/>
              <a:defRPr>
                <a:solidFill>
                  <a:schemeClr val="tx1">
                    <a:tint val="75000"/>
                  </a:schemeClr>
                </a:solidFill>
              </a:defRPr>
            </a:lvl2pPr>
            <a:lvl3pPr marL="682944" indent="0" algn="ctr">
              <a:buNone/>
              <a:defRPr>
                <a:solidFill>
                  <a:schemeClr val="tx1">
                    <a:tint val="75000"/>
                  </a:schemeClr>
                </a:solidFill>
              </a:defRPr>
            </a:lvl3pPr>
            <a:lvl4pPr marL="1024417" indent="0" algn="ctr">
              <a:buNone/>
              <a:defRPr>
                <a:solidFill>
                  <a:schemeClr val="tx1">
                    <a:tint val="75000"/>
                  </a:schemeClr>
                </a:solidFill>
              </a:defRPr>
            </a:lvl4pPr>
            <a:lvl5pPr marL="1365888" indent="0" algn="ctr">
              <a:buNone/>
              <a:defRPr>
                <a:solidFill>
                  <a:schemeClr val="tx1">
                    <a:tint val="75000"/>
                  </a:schemeClr>
                </a:solidFill>
              </a:defRPr>
            </a:lvl5pPr>
            <a:lvl6pPr marL="1707443" indent="0" algn="ctr">
              <a:buNone/>
              <a:defRPr>
                <a:solidFill>
                  <a:schemeClr val="tx1">
                    <a:tint val="75000"/>
                  </a:schemeClr>
                </a:solidFill>
              </a:defRPr>
            </a:lvl6pPr>
            <a:lvl7pPr marL="2048831" indent="0" algn="ctr">
              <a:buNone/>
              <a:defRPr>
                <a:solidFill>
                  <a:schemeClr val="tx1">
                    <a:tint val="75000"/>
                  </a:schemeClr>
                </a:solidFill>
              </a:defRPr>
            </a:lvl7pPr>
            <a:lvl8pPr marL="2390220" indent="0" algn="ctr">
              <a:buNone/>
              <a:defRPr>
                <a:solidFill>
                  <a:schemeClr val="tx1">
                    <a:tint val="75000"/>
                  </a:schemeClr>
                </a:solidFill>
              </a:defRPr>
            </a:lvl8pPr>
            <a:lvl9pPr marL="273165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18823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8949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1390" indent="0">
              <a:buNone/>
              <a:defRPr sz="1400">
                <a:solidFill>
                  <a:schemeClr val="tx1">
                    <a:tint val="75000"/>
                  </a:schemeClr>
                </a:solidFill>
              </a:defRPr>
            </a:lvl2pPr>
            <a:lvl3pPr marL="682944" indent="0">
              <a:buNone/>
              <a:defRPr sz="1200">
                <a:solidFill>
                  <a:schemeClr val="tx1">
                    <a:tint val="75000"/>
                  </a:schemeClr>
                </a:solidFill>
              </a:defRPr>
            </a:lvl3pPr>
            <a:lvl4pPr marL="1024417" indent="0">
              <a:buNone/>
              <a:defRPr sz="1100">
                <a:solidFill>
                  <a:schemeClr val="tx1">
                    <a:tint val="75000"/>
                  </a:schemeClr>
                </a:solidFill>
              </a:defRPr>
            </a:lvl4pPr>
            <a:lvl5pPr marL="1365888" indent="0">
              <a:buNone/>
              <a:defRPr sz="1100">
                <a:solidFill>
                  <a:schemeClr val="tx1">
                    <a:tint val="75000"/>
                  </a:schemeClr>
                </a:solidFill>
              </a:defRPr>
            </a:lvl5pPr>
            <a:lvl6pPr marL="1707443" indent="0">
              <a:buNone/>
              <a:defRPr sz="1100">
                <a:solidFill>
                  <a:schemeClr val="tx1">
                    <a:tint val="75000"/>
                  </a:schemeClr>
                </a:solidFill>
              </a:defRPr>
            </a:lvl6pPr>
            <a:lvl7pPr marL="2048831" indent="0">
              <a:buNone/>
              <a:defRPr sz="1100">
                <a:solidFill>
                  <a:schemeClr val="tx1">
                    <a:tint val="75000"/>
                  </a:schemeClr>
                </a:solidFill>
              </a:defRPr>
            </a:lvl7pPr>
            <a:lvl8pPr marL="2390220" indent="0">
              <a:buNone/>
              <a:defRPr sz="1100">
                <a:solidFill>
                  <a:schemeClr val="tx1">
                    <a:tint val="75000"/>
                  </a:schemeClr>
                </a:solidFill>
              </a:defRPr>
            </a:lvl8pPr>
            <a:lvl9pPr marL="2731659"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528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6265111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1390" indent="0">
              <a:buNone/>
              <a:defRPr sz="1500" b="1"/>
            </a:lvl2pPr>
            <a:lvl3pPr marL="682944" indent="0">
              <a:buNone/>
              <a:defRPr sz="1400" b="1"/>
            </a:lvl3pPr>
            <a:lvl4pPr marL="1024417" indent="0">
              <a:buNone/>
              <a:defRPr sz="1200" b="1"/>
            </a:lvl4pPr>
            <a:lvl5pPr marL="1365888" indent="0">
              <a:buNone/>
              <a:defRPr sz="1200" b="1"/>
            </a:lvl5pPr>
            <a:lvl6pPr marL="1707443" indent="0">
              <a:buNone/>
              <a:defRPr sz="1200" b="1"/>
            </a:lvl6pPr>
            <a:lvl7pPr marL="2048831" indent="0">
              <a:buNone/>
              <a:defRPr sz="1200" b="1"/>
            </a:lvl7pPr>
            <a:lvl8pPr marL="2390220" indent="0">
              <a:buNone/>
              <a:defRPr sz="1200" b="1"/>
            </a:lvl8pPr>
            <a:lvl9pPr marL="273165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41390" indent="0">
              <a:buNone/>
              <a:defRPr sz="1500" b="1"/>
            </a:lvl2pPr>
            <a:lvl3pPr marL="682944" indent="0">
              <a:buNone/>
              <a:defRPr sz="1400" b="1"/>
            </a:lvl3pPr>
            <a:lvl4pPr marL="1024417" indent="0">
              <a:buNone/>
              <a:defRPr sz="1200" b="1"/>
            </a:lvl4pPr>
            <a:lvl5pPr marL="1365888" indent="0">
              <a:buNone/>
              <a:defRPr sz="1200" b="1"/>
            </a:lvl5pPr>
            <a:lvl6pPr marL="1707443" indent="0">
              <a:buNone/>
              <a:defRPr sz="1200" b="1"/>
            </a:lvl6pPr>
            <a:lvl7pPr marL="2048831" indent="0">
              <a:buNone/>
              <a:defRPr sz="1200" b="1"/>
            </a:lvl7pPr>
            <a:lvl8pPr marL="2390220" indent="0">
              <a:buNone/>
              <a:defRPr sz="1200" b="1"/>
            </a:lvl8pPr>
            <a:lvl9pPr marL="273165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4349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C546B96-7FAA-46D0-AF5F-FF3D97624FCC}"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9CB2E4D-FE79-40CF-AA56-048BA983DC69}" type="slidenum">
              <a:rPr lang="en-GB"/>
              <a:pPr>
                <a:defRPr/>
              </a:pPr>
              <a:t>‹#›</a:t>
            </a:fld>
            <a:endParaRPr lang="en-GB"/>
          </a:p>
        </p:txBody>
      </p:sp>
    </p:spTree>
    <p:extLst>
      <p:ext uri="{BB962C8B-B14F-4D97-AF65-F5344CB8AC3E}">
        <p14:creationId xmlns:p14="http://schemas.microsoft.com/office/powerpoint/2010/main" val="78748806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6855477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92239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1390" indent="0">
              <a:buNone/>
              <a:defRPr sz="900"/>
            </a:lvl2pPr>
            <a:lvl3pPr marL="682944" indent="0">
              <a:buNone/>
              <a:defRPr sz="800"/>
            </a:lvl3pPr>
            <a:lvl4pPr marL="1024417" indent="0">
              <a:buNone/>
              <a:defRPr sz="700"/>
            </a:lvl4pPr>
            <a:lvl5pPr marL="1365888" indent="0">
              <a:buNone/>
              <a:defRPr sz="700"/>
            </a:lvl5pPr>
            <a:lvl6pPr marL="1707443" indent="0">
              <a:buNone/>
              <a:defRPr sz="700"/>
            </a:lvl6pPr>
            <a:lvl7pPr marL="2048831" indent="0">
              <a:buNone/>
              <a:defRPr sz="700"/>
            </a:lvl7pPr>
            <a:lvl8pPr marL="2390220" indent="0">
              <a:buNone/>
              <a:defRPr sz="700"/>
            </a:lvl8pPr>
            <a:lvl9pPr marL="27316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68393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1390" indent="0">
              <a:buNone/>
              <a:defRPr sz="2100"/>
            </a:lvl2pPr>
            <a:lvl3pPr marL="682944" indent="0">
              <a:buNone/>
              <a:defRPr sz="1800"/>
            </a:lvl3pPr>
            <a:lvl4pPr marL="1024417" indent="0">
              <a:buNone/>
              <a:defRPr sz="1500"/>
            </a:lvl4pPr>
            <a:lvl5pPr marL="1365888" indent="0">
              <a:buNone/>
              <a:defRPr sz="1500"/>
            </a:lvl5pPr>
            <a:lvl6pPr marL="1707443" indent="0">
              <a:buNone/>
              <a:defRPr sz="1500"/>
            </a:lvl6pPr>
            <a:lvl7pPr marL="2048831" indent="0">
              <a:buNone/>
              <a:defRPr sz="1500"/>
            </a:lvl7pPr>
            <a:lvl8pPr marL="2390220" indent="0">
              <a:buNone/>
              <a:defRPr sz="1500"/>
            </a:lvl8pPr>
            <a:lvl9pPr marL="2731659" indent="0">
              <a:buNone/>
              <a:defRPr sz="1500"/>
            </a:lvl9pPr>
          </a:lstStyle>
          <a:p>
            <a:endParaRPr lang="en-GB"/>
          </a:p>
        </p:txBody>
      </p:sp>
      <p:sp>
        <p:nvSpPr>
          <p:cNvPr id="4" name="Text Placeholder 3"/>
          <p:cNvSpPr>
            <a:spLocks noGrp="1"/>
          </p:cNvSpPr>
          <p:nvPr>
            <p:ph type="body" sz="half" idx="2"/>
          </p:nvPr>
        </p:nvSpPr>
        <p:spPr>
          <a:xfrm>
            <a:off x="1792288" y="4025671"/>
            <a:ext cx="5486400" cy="603647"/>
          </a:xfrm>
        </p:spPr>
        <p:txBody>
          <a:bodyPr/>
          <a:lstStyle>
            <a:lvl1pPr marL="0" indent="0">
              <a:buNone/>
              <a:defRPr sz="1100"/>
            </a:lvl1pPr>
            <a:lvl2pPr marL="341390" indent="0">
              <a:buNone/>
              <a:defRPr sz="900"/>
            </a:lvl2pPr>
            <a:lvl3pPr marL="682944" indent="0">
              <a:buNone/>
              <a:defRPr sz="800"/>
            </a:lvl3pPr>
            <a:lvl4pPr marL="1024417" indent="0">
              <a:buNone/>
              <a:defRPr sz="700"/>
            </a:lvl4pPr>
            <a:lvl5pPr marL="1365888" indent="0">
              <a:buNone/>
              <a:defRPr sz="700"/>
            </a:lvl5pPr>
            <a:lvl6pPr marL="1707443" indent="0">
              <a:buNone/>
              <a:defRPr sz="700"/>
            </a:lvl6pPr>
            <a:lvl7pPr marL="2048831" indent="0">
              <a:buNone/>
              <a:defRPr sz="700"/>
            </a:lvl7pPr>
            <a:lvl8pPr marL="2390220" indent="0">
              <a:buNone/>
              <a:defRPr sz="700"/>
            </a:lvl8pPr>
            <a:lvl9pPr marL="27316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576592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37045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634582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07F80-AF24-4726-9A5E-D2553E3A15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C13B086-E26E-423B-B785-A74651C0AC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D8CE70E-546A-443F-83FF-70E573689AE9}"/>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BDD571E-19B8-48C8-B48B-9B6A6E28421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24D62403-96D6-4130-B3BB-6922D5CD40D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10872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40DEE-F4F3-4EDD-88FA-3149E949F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89B4745-FF18-43D6-A3AF-0EC04D9A85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87DA29-AD49-4CC0-906B-5F7C314239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D4AFC11-CC25-4F03-AEAF-9DCF86F2D6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95826CF-0779-43D1-9ACC-31DB3281A84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693346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FEAFA-D7E2-483B-A6BF-8F618329D1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392BAE3A-951E-4EC0-99A6-32AB27D442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AB382C0-FB29-46B3-A47C-DC941C3B54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EC9F714-B548-48EF-9670-72F84D7A415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EAF1E55-EFA9-4D2F-8D41-0C4D4EEC06B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372188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71BCD-4E6C-4FEC-9515-F8835A922C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E999428-DDF0-4196-A737-DA786A87CB3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10955A4C-DFB2-4EA3-8CD0-8B066FFD57E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AEFC9C7-1497-4CB3-9A63-44C430D90E38}"/>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7029226-350A-4021-B4D2-F45173504E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DAEF917-F512-49D1-8661-74F174DC7C1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1743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C3BE84C-B97D-44BC-859B-D83C5776EBE2}"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7E2CC92-528E-44E2-9DF0-8976D4567D7D}" type="slidenum">
              <a:rPr lang="en-GB"/>
              <a:pPr>
                <a:defRPr/>
              </a:pPr>
              <a:t>‹#›</a:t>
            </a:fld>
            <a:endParaRPr lang="en-GB"/>
          </a:p>
        </p:txBody>
      </p:sp>
    </p:spTree>
    <p:extLst>
      <p:ext uri="{BB962C8B-B14F-4D97-AF65-F5344CB8AC3E}">
        <p14:creationId xmlns:p14="http://schemas.microsoft.com/office/powerpoint/2010/main" val="417713117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7969BC-7699-41B8-A7AD-588488166B8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C1486D6-ED20-468D-8945-2B3A38878F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411EAAF-47B0-4A3A-AC71-6408A7F0535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877A542-8BA2-4C07-809C-DC516690C8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9B677FF3-BA20-4E54-95BC-BC5584EB1FA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44B1799-A34A-4270-927F-E0CA50278506}"/>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A5DCE91C-DD2B-4517-8738-5734564E354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72F47F93-EAC9-408C-8969-361EE72248B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56698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6C52E-7B06-4A90-9806-2A3DAAE5DB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6F10D8B-CD8F-4A95-B026-D22DDD15F724}"/>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303411AE-3736-4E23-A91F-0CD8EC52649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A46785E1-5745-4503-8FCD-D6722A0EB3E4}"/>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808974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4F5EAD3-8167-410F-AD54-19F9CDF71B75}"/>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BCDC45B2-8988-4317-93E0-BCB2107A8785}"/>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5511416D-E65D-4489-B2FF-BE81FBDA9229}"/>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190728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D1EF6-5E11-4899-92FC-55BEB8642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EBED158-8BCE-49CD-A70C-A8232B70AE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D280EF8-9282-40D2-8723-35F7061A826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5AB0A9B8-9612-48C6-B6C6-B52BF23E247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F83FE3AB-6862-4F03-AFF1-59EB3C4E7B9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B70A5E9-7C3D-4FD0-9EAB-0C7065BE74FD}"/>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5154086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C893BC-E5D5-42E3-96DD-734065DC92D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CC6C0CA-917A-4BC6-94CA-BE54F09AA9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D348C226-541C-4A4E-81C7-7566A41C359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8D9D6ED-0B57-478C-AFD2-D6ED05E7EF63}"/>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A77217CA-7FFE-4173-81EB-B1DE2E11EFF1}"/>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6C515292-35B2-457F-AFCE-68E15F41E41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21405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BBBC9-C30E-4826-B9E3-B8B1D48BC9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516A82B-D585-4C1B-917D-C9F485B5C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AADFF5-3030-458A-A3D9-67CEFBC19D9A}"/>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1CAF97B-3611-48DD-85B1-DCD9825B519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68767362-2947-4360-A683-466E6DB102E8}"/>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318479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28E0FD-E94B-4B95-BA0C-CA84E51EE64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AD28BA4-D404-436F-99C9-1811D4ABF4A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EC2C23-F649-418C-890B-6433A9027BFF}"/>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87FA0496-22BD-490D-84CB-030EA36CE13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99C7DDD5-F02C-47FC-A068-75FBBEA04C61}"/>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01161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07F80-AF24-4726-9A5E-D2553E3A15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C13B086-E26E-423B-B785-A74651C0AC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D8CE70E-546A-443F-83FF-70E573689AE9}"/>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BDD571E-19B8-48C8-B48B-9B6A6E28421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24D62403-96D6-4130-B3BB-6922D5CD40D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65911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40DEE-F4F3-4EDD-88FA-3149E949F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89B4745-FF18-43D6-A3AF-0EC04D9A85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87DA29-AD49-4CC0-906B-5F7C314239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D4AFC11-CC25-4F03-AEAF-9DCF86F2D6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95826CF-0779-43D1-9ACC-31DB3281A84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91700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FEAFA-D7E2-483B-A6BF-8F618329D1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392BAE3A-951E-4EC0-99A6-32AB27D442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AB382C0-FB29-46B3-A47C-DC941C3B54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EC9F714-B548-48EF-9670-72F84D7A415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EAF1E55-EFA9-4D2F-8D41-0C4D4EEC06B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478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47844" indent="0">
              <a:buNone/>
              <a:defRPr sz="1800"/>
            </a:lvl2pPr>
            <a:lvl3pPr marL="895636" indent="0">
              <a:buNone/>
              <a:defRPr sz="1600"/>
            </a:lvl3pPr>
            <a:lvl4pPr marL="1343588" indent="0">
              <a:buNone/>
              <a:defRPr sz="1400"/>
            </a:lvl4pPr>
            <a:lvl5pPr marL="1791269" indent="0">
              <a:buNone/>
              <a:defRPr sz="1400"/>
            </a:lvl5pPr>
            <a:lvl6pPr marL="2238754" indent="0">
              <a:buNone/>
              <a:defRPr sz="1400"/>
            </a:lvl6pPr>
            <a:lvl7pPr marL="2686644" indent="0">
              <a:buNone/>
              <a:defRPr sz="1400"/>
            </a:lvl7pPr>
            <a:lvl8pPr marL="3134579" indent="0">
              <a:buNone/>
              <a:defRPr sz="1400"/>
            </a:lvl8pPr>
            <a:lvl9pPr marL="3582275"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vl1pPr>
          </a:lstStyle>
          <a:p>
            <a:pPr>
              <a:defRPr/>
            </a:pPr>
            <a:fld id="{ACA513DA-8927-45EF-8EE4-88C56DE32486}" type="slidenum">
              <a:rPr lang="en-US"/>
              <a:pPr>
                <a:defRPr/>
              </a:pPr>
              <a:t>‹#›</a:t>
            </a:fld>
            <a:endParaRPr lang="en-US"/>
          </a:p>
        </p:txBody>
      </p:sp>
    </p:spTree>
    <p:extLst>
      <p:ext uri="{BB962C8B-B14F-4D97-AF65-F5344CB8AC3E}">
        <p14:creationId xmlns:p14="http://schemas.microsoft.com/office/powerpoint/2010/main" val="3490687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468" indent="0">
              <a:buNone/>
              <a:defRPr sz="900"/>
            </a:lvl2pPr>
            <a:lvl3pPr marL="671853" indent="0">
              <a:buNone/>
              <a:defRPr sz="800"/>
            </a:lvl3pPr>
            <a:lvl4pPr marL="1007782" indent="0">
              <a:buNone/>
              <a:defRPr sz="700"/>
            </a:lvl4pPr>
            <a:lvl5pPr marL="1343852" indent="0">
              <a:buNone/>
              <a:defRPr sz="700"/>
            </a:lvl5pPr>
            <a:lvl6pPr marL="1679807" indent="0">
              <a:buNone/>
              <a:defRPr sz="700"/>
            </a:lvl6pPr>
            <a:lvl7pPr marL="2015273" indent="0">
              <a:buNone/>
              <a:defRPr sz="700"/>
            </a:lvl7pPr>
            <a:lvl8pPr marL="2351178" indent="0">
              <a:buNone/>
              <a:defRPr sz="700"/>
            </a:lvl8pPr>
            <a:lvl9pPr marL="26871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91CE311-A90B-40FE-826A-377859AC5CC7}"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0CE7C78-7C34-4FB5-B421-A06A1D2EEF1E}" type="slidenum">
              <a:rPr lang="en-GB"/>
              <a:pPr>
                <a:defRPr/>
              </a:pPr>
              <a:t>‹#›</a:t>
            </a:fld>
            <a:endParaRPr lang="en-GB"/>
          </a:p>
        </p:txBody>
      </p:sp>
    </p:spTree>
    <p:extLst>
      <p:ext uri="{BB962C8B-B14F-4D97-AF65-F5344CB8AC3E}">
        <p14:creationId xmlns:p14="http://schemas.microsoft.com/office/powerpoint/2010/main" val="120265498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71BCD-4E6C-4FEC-9515-F8835A922C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E999428-DDF0-4196-A737-DA786A87CB3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10955A4C-DFB2-4EA3-8CD0-8B066FFD57E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AEFC9C7-1497-4CB3-9A63-44C430D90E38}"/>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7029226-350A-4021-B4D2-F45173504E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DAEF917-F512-49D1-8661-74F174DC7C1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354269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7969BC-7699-41B8-A7AD-588488166B8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C1486D6-ED20-468D-8945-2B3A38878F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411EAAF-47B0-4A3A-AC71-6408A7F0535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877A542-8BA2-4C07-809C-DC516690C8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9B677FF3-BA20-4E54-95BC-BC5584EB1FA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44B1799-A34A-4270-927F-E0CA50278506}"/>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A5DCE91C-DD2B-4517-8738-5734564E354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72F47F93-EAC9-408C-8969-361EE72248B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354478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6C52E-7B06-4A90-9806-2A3DAAE5DB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6F10D8B-CD8F-4A95-B026-D22DDD15F724}"/>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303411AE-3736-4E23-A91F-0CD8EC52649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A46785E1-5745-4503-8FCD-D6722A0EB3E4}"/>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93425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4F5EAD3-8167-410F-AD54-19F9CDF71B75}"/>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BCDC45B2-8988-4317-93E0-BCB2107A8785}"/>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5511416D-E65D-4489-B2FF-BE81FBDA9229}"/>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896983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D1EF6-5E11-4899-92FC-55BEB8642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EBED158-8BCE-49CD-A70C-A8232B70AE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D280EF8-9282-40D2-8723-35F7061A826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5AB0A9B8-9612-48C6-B6C6-B52BF23E247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F83FE3AB-6862-4F03-AFF1-59EB3C4E7B9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B70A5E9-7C3D-4FD0-9EAB-0C7065BE74FD}"/>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798846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C893BC-E5D5-42E3-96DD-734065DC92D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CC6C0CA-917A-4BC6-94CA-BE54F09AA9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D348C226-541C-4A4E-81C7-7566A41C359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8D9D6ED-0B57-478C-AFD2-D6ED05E7EF63}"/>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A77217CA-7FFE-4173-81EB-B1DE2E11EFF1}"/>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6C515292-35B2-457F-AFCE-68E15F41E41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5516863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BBBC9-C30E-4826-B9E3-B8B1D48BC9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516A82B-D585-4C1B-917D-C9F485B5C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AADFF5-3030-458A-A3D9-67CEFBC19D9A}"/>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1CAF97B-3611-48DD-85B1-DCD9825B519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68767362-2947-4360-A683-466E6DB102E8}"/>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452072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28E0FD-E94B-4B95-BA0C-CA84E51EE64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AD28BA4-D404-436F-99C9-1811D4ABF4A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EC2C23-F649-418C-890B-6433A9027BFF}"/>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87FA0496-22BD-490D-84CB-030EA36CE13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99C7DDD5-F02C-47FC-A068-75FBBEA04C61}"/>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781053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6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8006" indent="0" algn="ctr">
              <a:buNone/>
              <a:defRPr>
                <a:solidFill>
                  <a:schemeClr val="tx1">
                    <a:tint val="75000"/>
                  </a:schemeClr>
                </a:solidFill>
              </a:defRPr>
            </a:lvl2pPr>
            <a:lvl3pPr marL="676552" indent="0" algn="ctr">
              <a:buNone/>
              <a:defRPr>
                <a:solidFill>
                  <a:schemeClr val="tx1">
                    <a:tint val="75000"/>
                  </a:schemeClr>
                </a:solidFill>
              </a:defRPr>
            </a:lvl3pPr>
            <a:lvl4pPr marL="1014832" indent="0" algn="ctr">
              <a:buNone/>
              <a:defRPr>
                <a:solidFill>
                  <a:schemeClr val="tx1">
                    <a:tint val="75000"/>
                  </a:schemeClr>
                </a:solidFill>
              </a:defRPr>
            </a:lvl4pPr>
            <a:lvl5pPr marL="1353158" indent="0" algn="ctr">
              <a:buNone/>
              <a:defRPr>
                <a:solidFill>
                  <a:schemeClr val="tx1">
                    <a:tint val="75000"/>
                  </a:schemeClr>
                </a:solidFill>
              </a:defRPr>
            </a:lvl5pPr>
            <a:lvl6pPr marL="1691651" indent="0" algn="ctr">
              <a:buNone/>
              <a:defRPr>
                <a:solidFill>
                  <a:schemeClr val="tx1">
                    <a:tint val="75000"/>
                  </a:schemeClr>
                </a:solidFill>
              </a:defRPr>
            </a:lvl6pPr>
            <a:lvl7pPr marL="2029655" indent="0" algn="ctr">
              <a:buNone/>
              <a:defRPr>
                <a:solidFill>
                  <a:schemeClr val="tx1">
                    <a:tint val="75000"/>
                  </a:schemeClr>
                </a:solidFill>
              </a:defRPr>
            </a:lvl7pPr>
            <a:lvl8pPr marL="2367784" indent="0" algn="ctr">
              <a:buNone/>
              <a:defRPr>
                <a:solidFill>
                  <a:schemeClr val="tx1">
                    <a:tint val="75000"/>
                  </a:schemeClr>
                </a:solidFill>
              </a:defRPr>
            </a:lvl8pPr>
            <a:lvl9pPr marL="2706156"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077441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558102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468" indent="0">
              <a:buNone/>
              <a:defRPr sz="2100"/>
            </a:lvl2pPr>
            <a:lvl3pPr marL="671853" indent="0">
              <a:buNone/>
              <a:defRPr sz="1800"/>
            </a:lvl3pPr>
            <a:lvl4pPr marL="1007782" indent="0">
              <a:buNone/>
              <a:defRPr sz="1500"/>
            </a:lvl4pPr>
            <a:lvl5pPr marL="1343852" indent="0">
              <a:buNone/>
              <a:defRPr sz="1500"/>
            </a:lvl5pPr>
            <a:lvl6pPr marL="1679807" indent="0">
              <a:buNone/>
              <a:defRPr sz="1500"/>
            </a:lvl6pPr>
            <a:lvl7pPr marL="2015273" indent="0">
              <a:buNone/>
              <a:defRPr sz="1500"/>
            </a:lvl7pPr>
            <a:lvl8pPr marL="2351178" indent="0">
              <a:buNone/>
              <a:defRPr sz="1500"/>
            </a:lvl8pPr>
            <a:lvl9pPr marL="2687180" indent="0">
              <a:buNone/>
              <a:defRPr sz="1500"/>
            </a:lvl9pPr>
          </a:lstStyle>
          <a:p>
            <a:pPr lvl="0"/>
            <a:endParaRPr lang="en-GB" noProof="0"/>
          </a:p>
        </p:txBody>
      </p:sp>
      <p:sp>
        <p:nvSpPr>
          <p:cNvPr id="4" name="Text Placeholder 3"/>
          <p:cNvSpPr>
            <a:spLocks noGrp="1"/>
          </p:cNvSpPr>
          <p:nvPr>
            <p:ph type="body" sz="half" idx="2"/>
          </p:nvPr>
        </p:nvSpPr>
        <p:spPr>
          <a:xfrm>
            <a:off x="1792288" y="4026329"/>
            <a:ext cx="5486400" cy="603647"/>
          </a:xfrm>
        </p:spPr>
        <p:txBody>
          <a:bodyPr/>
          <a:lstStyle>
            <a:lvl1pPr marL="0" indent="0">
              <a:buNone/>
              <a:defRPr sz="1100"/>
            </a:lvl1pPr>
            <a:lvl2pPr marL="335468" indent="0">
              <a:buNone/>
              <a:defRPr sz="900"/>
            </a:lvl2pPr>
            <a:lvl3pPr marL="671853" indent="0">
              <a:buNone/>
              <a:defRPr sz="800"/>
            </a:lvl3pPr>
            <a:lvl4pPr marL="1007782" indent="0">
              <a:buNone/>
              <a:defRPr sz="700"/>
            </a:lvl4pPr>
            <a:lvl5pPr marL="1343852" indent="0">
              <a:buNone/>
              <a:defRPr sz="700"/>
            </a:lvl5pPr>
            <a:lvl6pPr marL="1679807" indent="0">
              <a:buNone/>
              <a:defRPr sz="700"/>
            </a:lvl6pPr>
            <a:lvl7pPr marL="2015273" indent="0">
              <a:buNone/>
              <a:defRPr sz="700"/>
            </a:lvl7pPr>
            <a:lvl8pPr marL="2351178" indent="0">
              <a:buNone/>
              <a:defRPr sz="700"/>
            </a:lvl8pPr>
            <a:lvl9pPr marL="268718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600DF3E-BFC7-4EEB-919F-7709B901C8B2}"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733FDE8-4642-4ADC-8494-F4464B7400D1}" type="slidenum">
              <a:rPr lang="en-GB"/>
              <a:pPr>
                <a:defRPr/>
              </a:pPr>
              <a:t>‹#›</a:t>
            </a:fld>
            <a:endParaRPr lang="en-GB"/>
          </a:p>
        </p:txBody>
      </p:sp>
    </p:spTree>
    <p:extLst>
      <p:ext uri="{BB962C8B-B14F-4D97-AF65-F5344CB8AC3E}">
        <p14:creationId xmlns:p14="http://schemas.microsoft.com/office/powerpoint/2010/main" val="13669683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8006" indent="0">
              <a:buNone/>
              <a:defRPr sz="1400">
                <a:solidFill>
                  <a:schemeClr val="tx1">
                    <a:tint val="75000"/>
                  </a:schemeClr>
                </a:solidFill>
              </a:defRPr>
            </a:lvl2pPr>
            <a:lvl3pPr marL="676552" indent="0">
              <a:buNone/>
              <a:defRPr sz="1200">
                <a:solidFill>
                  <a:schemeClr val="tx1">
                    <a:tint val="75000"/>
                  </a:schemeClr>
                </a:solidFill>
              </a:defRPr>
            </a:lvl3pPr>
            <a:lvl4pPr marL="1014832" indent="0">
              <a:buNone/>
              <a:defRPr sz="1100">
                <a:solidFill>
                  <a:schemeClr val="tx1">
                    <a:tint val="75000"/>
                  </a:schemeClr>
                </a:solidFill>
              </a:defRPr>
            </a:lvl4pPr>
            <a:lvl5pPr marL="1353158" indent="0">
              <a:buNone/>
              <a:defRPr sz="1100">
                <a:solidFill>
                  <a:schemeClr val="tx1">
                    <a:tint val="75000"/>
                  </a:schemeClr>
                </a:solidFill>
              </a:defRPr>
            </a:lvl5pPr>
            <a:lvl6pPr marL="1691651" indent="0">
              <a:buNone/>
              <a:defRPr sz="1100">
                <a:solidFill>
                  <a:schemeClr val="tx1">
                    <a:tint val="75000"/>
                  </a:schemeClr>
                </a:solidFill>
              </a:defRPr>
            </a:lvl6pPr>
            <a:lvl7pPr marL="2029655" indent="0">
              <a:buNone/>
              <a:defRPr sz="1100">
                <a:solidFill>
                  <a:schemeClr val="tx1">
                    <a:tint val="75000"/>
                  </a:schemeClr>
                </a:solidFill>
              </a:defRPr>
            </a:lvl7pPr>
            <a:lvl8pPr marL="2367784" indent="0">
              <a:buNone/>
              <a:defRPr sz="1100">
                <a:solidFill>
                  <a:schemeClr val="tx1">
                    <a:tint val="75000"/>
                  </a:schemeClr>
                </a:solidFill>
              </a:defRPr>
            </a:lvl8pPr>
            <a:lvl9pPr marL="2706156"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809526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1541702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8006" indent="0">
              <a:buNone/>
              <a:defRPr sz="1500" b="1"/>
            </a:lvl2pPr>
            <a:lvl3pPr marL="676552" indent="0">
              <a:buNone/>
              <a:defRPr sz="1400" b="1"/>
            </a:lvl3pPr>
            <a:lvl4pPr marL="1014832" indent="0">
              <a:buNone/>
              <a:defRPr sz="1200" b="1"/>
            </a:lvl4pPr>
            <a:lvl5pPr marL="1353158" indent="0">
              <a:buNone/>
              <a:defRPr sz="1200" b="1"/>
            </a:lvl5pPr>
            <a:lvl6pPr marL="1691651" indent="0">
              <a:buNone/>
              <a:defRPr sz="1200" b="1"/>
            </a:lvl6pPr>
            <a:lvl7pPr marL="2029655" indent="0">
              <a:buNone/>
              <a:defRPr sz="1200" b="1"/>
            </a:lvl7pPr>
            <a:lvl8pPr marL="2367784" indent="0">
              <a:buNone/>
              <a:defRPr sz="1200" b="1"/>
            </a:lvl8pPr>
            <a:lvl9pPr marL="2706156"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8006" indent="0">
              <a:buNone/>
              <a:defRPr sz="1500" b="1"/>
            </a:lvl2pPr>
            <a:lvl3pPr marL="676552" indent="0">
              <a:buNone/>
              <a:defRPr sz="1400" b="1"/>
            </a:lvl3pPr>
            <a:lvl4pPr marL="1014832" indent="0">
              <a:buNone/>
              <a:defRPr sz="1200" b="1"/>
            </a:lvl4pPr>
            <a:lvl5pPr marL="1353158" indent="0">
              <a:buNone/>
              <a:defRPr sz="1200" b="1"/>
            </a:lvl5pPr>
            <a:lvl6pPr marL="1691651" indent="0">
              <a:buNone/>
              <a:defRPr sz="1200" b="1"/>
            </a:lvl6pPr>
            <a:lvl7pPr marL="2029655" indent="0">
              <a:buNone/>
              <a:defRPr sz="1200" b="1"/>
            </a:lvl7pPr>
            <a:lvl8pPr marL="2367784" indent="0">
              <a:buNone/>
              <a:defRPr sz="1200" b="1"/>
            </a:lvl8pPr>
            <a:lvl9pPr marL="270615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409053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3820959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2759185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8006" indent="0">
              <a:buNone/>
              <a:defRPr sz="900"/>
            </a:lvl2pPr>
            <a:lvl3pPr marL="676552" indent="0">
              <a:buNone/>
              <a:defRPr sz="800"/>
            </a:lvl3pPr>
            <a:lvl4pPr marL="1014832" indent="0">
              <a:buNone/>
              <a:defRPr sz="700"/>
            </a:lvl4pPr>
            <a:lvl5pPr marL="1353158" indent="0">
              <a:buNone/>
              <a:defRPr sz="700"/>
            </a:lvl5pPr>
            <a:lvl6pPr marL="1691651" indent="0">
              <a:buNone/>
              <a:defRPr sz="700"/>
            </a:lvl6pPr>
            <a:lvl7pPr marL="2029655" indent="0">
              <a:buNone/>
              <a:defRPr sz="700"/>
            </a:lvl7pPr>
            <a:lvl8pPr marL="2367784" indent="0">
              <a:buNone/>
              <a:defRPr sz="700"/>
            </a:lvl8pPr>
            <a:lvl9pPr marL="270615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220174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8006" indent="0">
              <a:buNone/>
              <a:defRPr sz="2100"/>
            </a:lvl2pPr>
            <a:lvl3pPr marL="676552" indent="0">
              <a:buNone/>
              <a:defRPr sz="1800"/>
            </a:lvl3pPr>
            <a:lvl4pPr marL="1014832" indent="0">
              <a:buNone/>
              <a:defRPr sz="1500"/>
            </a:lvl4pPr>
            <a:lvl5pPr marL="1353158" indent="0">
              <a:buNone/>
              <a:defRPr sz="1500"/>
            </a:lvl5pPr>
            <a:lvl6pPr marL="1691651" indent="0">
              <a:buNone/>
              <a:defRPr sz="1500"/>
            </a:lvl6pPr>
            <a:lvl7pPr marL="2029655" indent="0">
              <a:buNone/>
              <a:defRPr sz="1500"/>
            </a:lvl7pPr>
            <a:lvl8pPr marL="2367784" indent="0">
              <a:buNone/>
              <a:defRPr sz="1500"/>
            </a:lvl8pPr>
            <a:lvl9pPr marL="2706156" indent="0">
              <a:buNone/>
              <a:defRPr sz="1500"/>
            </a:lvl9pPr>
          </a:lstStyle>
          <a:p>
            <a:endParaRPr lang="en-GB"/>
          </a:p>
        </p:txBody>
      </p:sp>
      <p:sp>
        <p:nvSpPr>
          <p:cNvPr id="4" name="Text Placeholder 3"/>
          <p:cNvSpPr>
            <a:spLocks noGrp="1"/>
          </p:cNvSpPr>
          <p:nvPr>
            <p:ph type="body" sz="half" idx="2"/>
          </p:nvPr>
        </p:nvSpPr>
        <p:spPr>
          <a:xfrm>
            <a:off x="1792288" y="4026047"/>
            <a:ext cx="5486400" cy="603647"/>
          </a:xfrm>
        </p:spPr>
        <p:txBody>
          <a:bodyPr/>
          <a:lstStyle>
            <a:lvl1pPr marL="0" indent="0">
              <a:buNone/>
              <a:defRPr sz="1100"/>
            </a:lvl1pPr>
            <a:lvl2pPr marL="338006" indent="0">
              <a:buNone/>
              <a:defRPr sz="900"/>
            </a:lvl2pPr>
            <a:lvl3pPr marL="676552" indent="0">
              <a:buNone/>
              <a:defRPr sz="800"/>
            </a:lvl3pPr>
            <a:lvl4pPr marL="1014832" indent="0">
              <a:buNone/>
              <a:defRPr sz="700"/>
            </a:lvl4pPr>
            <a:lvl5pPr marL="1353158" indent="0">
              <a:buNone/>
              <a:defRPr sz="700"/>
            </a:lvl5pPr>
            <a:lvl6pPr marL="1691651" indent="0">
              <a:buNone/>
              <a:defRPr sz="700"/>
            </a:lvl6pPr>
            <a:lvl7pPr marL="2029655" indent="0">
              <a:buNone/>
              <a:defRPr sz="700"/>
            </a:lvl7pPr>
            <a:lvl8pPr marL="2367784" indent="0">
              <a:buNone/>
              <a:defRPr sz="700"/>
            </a:lvl8pPr>
            <a:lvl9pPr marL="2706156"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8180326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3802176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6337429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7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7016" indent="0" algn="ctr">
              <a:buNone/>
              <a:defRPr>
                <a:solidFill>
                  <a:schemeClr val="tx1">
                    <a:tint val="75000"/>
                  </a:schemeClr>
                </a:solidFill>
              </a:defRPr>
            </a:lvl2pPr>
            <a:lvl3pPr marL="674691" indent="0" algn="ctr">
              <a:buNone/>
              <a:defRPr>
                <a:solidFill>
                  <a:schemeClr val="tx1">
                    <a:tint val="75000"/>
                  </a:schemeClr>
                </a:solidFill>
              </a:defRPr>
            </a:lvl3pPr>
            <a:lvl4pPr marL="1012082" indent="0" algn="ctr">
              <a:buNone/>
              <a:defRPr>
                <a:solidFill>
                  <a:schemeClr val="tx1">
                    <a:tint val="75000"/>
                  </a:schemeClr>
                </a:solidFill>
              </a:defRPr>
            </a:lvl4pPr>
            <a:lvl5pPr marL="1349528" indent="0" algn="ctr">
              <a:buNone/>
              <a:defRPr>
                <a:solidFill>
                  <a:schemeClr val="tx1">
                    <a:tint val="75000"/>
                  </a:schemeClr>
                </a:solidFill>
              </a:defRPr>
            </a:lvl5pPr>
            <a:lvl6pPr marL="1687031" indent="0" algn="ctr">
              <a:buNone/>
              <a:defRPr>
                <a:solidFill>
                  <a:schemeClr val="tx1">
                    <a:tint val="75000"/>
                  </a:schemeClr>
                </a:solidFill>
              </a:defRPr>
            </a:lvl6pPr>
            <a:lvl7pPr marL="2024045" indent="0" algn="ctr">
              <a:buNone/>
              <a:defRPr>
                <a:solidFill>
                  <a:schemeClr val="tx1">
                    <a:tint val="75000"/>
                  </a:schemeClr>
                </a:solidFill>
              </a:defRPr>
            </a:lvl7pPr>
            <a:lvl8pPr marL="2361294" indent="0" algn="ctr">
              <a:buNone/>
              <a:defRPr>
                <a:solidFill>
                  <a:schemeClr val="tx1">
                    <a:tint val="75000"/>
                  </a:schemeClr>
                </a:solidFill>
              </a:defRPr>
            </a:lvl8pPr>
            <a:lvl9pPr marL="269873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D9C4BD4B-16A1-4D1B-AE0D-FA1FB75102D8}"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D09FF800-EE67-422E-BFE8-7092F2218A00}" type="slidenum">
              <a:rPr lang="en-GB" altLang="en-US"/>
              <a:pPr>
                <a:defRPr/>
              </a:pPr>
              <a:t>‹#›</a:t>
            </a:fld>
            <a:endParaRPr lang="en-GB" altLang="en-US"/>
          </a:p>
        </p:txBody>
      </p:sp>
    </p:spTree>
    <p:extLst>
      <p:ext uri="{BB962C8B-B14F-4D97-AF65-F5344CB8AC3E}">
        <p14:creationId xmlns:p14="http://schemas.microsoft.com/office/powerpoint/2010/main" val="18822882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77D9505-46CD-4EB1-A1DB-9311BD7A2142}"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D0424F7-75E5-4407-B9BF-3A28901B7BDD}" type="slidenum">
              <a:rPr lang="en-GB"/>
              <a:pPr>
                <a:defRPr/>
              </a:pPr>
              <a:t>‹#›</a:t>
            </a:fld>
            <a:endParaRPr lang="en-GB"/>
          </a:p>
        </p:txBody>
      </p:sp>
    </p:spTree>
    <p:extLst>
      <p:ext uri="{BB962C8B-B14F-4D97-AF65-F5344CB8AC3E}">
        <p14:creationId xmlns:p14="http://schemas.microsoft.com/office/powerpoint/2010/main" val="179192977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273683EE-C4B4-409A-BF37-71207BB1A0D2}"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B9C95A74-29B8-4868-B5AD-4707886E8D7C}" type="slidenum">
              <a:rPr lang="en-GB" altLang="en-US"/>
              <a:pPr>
                <a:defRPr/>
              </a:pPr>
              <a:t>‹#›</a:t>
            </a:fld>
            <a:endParaRPr lang="en-GB" altLang="en-US"/>
          </a:p>
        </p:txBody>
      </p:sp>
    </p:spTree>
    <p:extLst>
      <p:ext uri="{BB962C8B-B14F-4D97-AF65-F5344CB8AC3E}">
        <p14:creationId xmlns:p14="http://schemas.microsoft.com/office/powerpoint/2010/main" val="181780321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7016" indent="0">
              <a:buNone/>
              <a:defRPr sz="1400">
                <a:solidFill>
                  <a:schemeClr val="tx1">
                    <a:tint val="75000"/>
                  </a:schemeClr>
                </a:solidFill>
              </a:defRPr>
            </a:lvl2pPr>
            <a:lvl3pPr marL="674691" indent="0">
              <a:buNone/>
              <a:defRPr sz="1200">
                <a:solidFill>
                  <a:schemeClr val="tx1">
                    <a:tint val="75000"/>
                  </a:schemeClr>
                </a:solidFill>
              </a:defRPr>
            </a:lvl3pPr>
            <a:lvl4pPr marL="1012082" indent="0">
              <a:buNone/>
              <a:defRPr sz="1100">
                <a:solidFill>
                  <a:schemeClr val="tx1">
                    <a:tint val="75000"/>
                  </a:schemeClr>
                </a:solidFill>
              </a:defRPr>
            </a:lvl4pPr>
            <a:lvl5pPr marL="1349528" indent="0">
              <a:buNone/>
              <a:defRPr sz="1100">
                <a:solidFill>
                  <a:schemeClr val="tx1">
                    <a:tint val="75000"/>
                  </a:schemeClr>
                </a:solidFill>
              </a:defRPr>
            </a:lvl5pPr>
            <a:lvl6pPr marL="1687031" indent="0">
              <a:buNone/>
              <a:defRPr sz="1100">
                <a:solidFill>
                  <a:schemeClr val="tx1">
                    <a:tint val="75000"/>
                  </a:schemeClr>
                </a:solidFill>
              </a:defRPr>
            </a:lvl6pPr>
            <a:lvl7pPr marL="2024045" indent="0">
              <a:buNone/>
              <a:defRPr sz="1100">
                <a:solidFill>
                  <a:schemeClr val="tx1">
                    <a:tint val="75000"/>
                  </a:schemeClr>
                </a:solidFill>
              </a:defRPr>
            </a:lvl7pPr>
            <a:lvl8pPr marL="2361294" indent="0">
              <a:buNone/>
              <a:defRPr sz="1100">
                <a:solidFill>
                  <a:schemeClr val="tx1">
                    <a:tint val="75000"/>
                  </a:schemeClr>
                </a:solidFill>
              </a:defRPr>
            </a:lvl8pPr>
            <a:lvl9pPr marL="26987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B2EF9F62-66F8-4B14-8005-A946C44D5F6E}"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797D97FE-2FDA-4BA1-A926-0F65270CECA6}" type="slidenum">
              <a:rPr lang="en-GB" altLang="en-US"/>
              <a:pPr>
                <a:defRPr/>
              </a:pPr>
              <a:t>‹#›</a:t>
            </a:fld>
            <a:endParaRPr lang="en-GB" altLang="en-US"/>
          </a:p>
        </p:txBody>
      </p:sp>
    </p:spTree>
    <p:extLst>
      <p:ext uri="{BB962C8B-B14F-4D97-AF65-F5344CB8AC3E}">
        <p14:creationId xmlns:p14="http://schemas.microsoft.com/office/powerpoint/2010/main" val="140058031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6510E416-42DB-49BB-AF30-6E5EB32D44FD}"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86427FA5-21BA-488E-9C76-1D3A11E96C85}" type="slidenum">
              <a:rPr lang="en-GB" altLang="en-US"/>
              <a:pPr>
                <a:defRPr/>
              </a:pPr>
              <a:t>‹#›</a:t>
            </a:fld>
            <a:endParaRPr lang="en-GB" altLang="en-US"/>
          </a:p>
        </p:txBody>
      </p:sp>
    </p:spTree>
    <p:extLst>
      <p:ext uri="{BB962C8B-B14F-4D97-AF65-F5344CB8AC3E}">
        <p14:creationId xmlns:p14="http://schemas.microsoft.com/office/powerpoint/2010/main" val="334845850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7016" indent="0">
              <a:buNone/>
              <a:defRPr sz="1500" b="1"/>
            </a:lvl2pPr>
            <a:lvl3pPr marL="674691" indent="0">
              <a:buNone/>
              <a:defRPr sz="1400" b="1"/>
            </a:lvl3pPr>
            <a:lvl4pPr marL="1012082" indent="0">
              <a:buNone/>
              <a:defRPr sz="1200" b="1"/>
            </a:lvl4pPr>
            <a:lvl5pPr marL="1349528" indent="0">
              <a:buNone/>
              <a:defRPr sz="1200" b="1"/>
            </a:lvl5pPr>
            <a:lvl6pPr marL="1687031" indent="0">
              <a:buNone/>
              <a:defRPr sz="1200" b="1"/>
            </a:lvl6pPr>
            <a:lvl7pPr marL="2024045" indent="0">
              <a:buNone/>
              <a:defRPr sz="1200" b="1"/>
            </a:lvl7pPr>
            <a:lvl8pPr marL="2361294" indent="0">
              <a:buNone/>
              <a:defRPr sz="1200" b="1"/>
            </a:lvl8pPr>
            <a:lvl9pPr marL="26987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7016" indent="0">
              <a:buNone/>
              <a:defRPr sz="1500" b="1"/>
            </a:lvl2pPr>
            <a:lvl3pPr marL="674691" indent="0">
              <a:buNone/>
              <a:defRPr sz="1400" b="1"/>
            </a:lvl3pPr>
            <a:lvl4pPr marL="1012082" indent="0">
              <a:buNone/>
              <a:defRPr sz="1200" b="1"/>
            </a:lvl4pPr>
            <a:lvl5pPr marL="1349528" indent="0">
              <a:buNone/>
              <a:defRPr sz="1200" b="1"/>
            </a:lvl5pPr>
            <a:lvl6pPr marL="1687031" indent="0">
              <a:buNone/>
              <a:defRPr sz="1200" b="1"/>
            </a:lvl6pPr>
            <a:lvl7pPr marL="2024045" indent="0">
              <a:buNone/>
              <a:defRPr sz="1200" b="1"/>
            </a:lvl7pPr>
            <a:lvl8pPr marL="2361294" indent="0">
              <a:buNone/>
              <a:defRPr sz="1200" b="1"/>
            </a:lvl8pPr>
            <a:lvl9pPr marL="26987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ea typeface="ＭＳ Ｐゴシック" pitchFamily="34" charset="-128"/>
              </a:defRPr>
            </a:lvl1pPr>
          </a:lstStyle>
          <a:p>
            <a:pPr>
              <a:defRPr/>
            </a:pPr>
            <a:fld id="{D2B824CE-69EC-4DAE-9448-CAB36ADA046A}" type="datetimeFigureOut">
              <a:rPr lang="en-GB"/>
              <a:pPr>
                <a:defRPr/>
              </a:pPr>
              <a:t>05/11/2018</a:t>
            </a:fld>
            <a:endParaRPr lang="en-GB"/>
          </a:p>
        </p:txBody>
      </p:sp>
      <p:sp>
        <p:nvSpPr>
          <p:cNvPr id="8"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9"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CBB0F7E1-4C82-46E7-8D06-77C8FD1F87C8}" type="slidenum">
              <a:rPr lang="en-GB" altLang="en-US"/>
              <a:pPr>
                <a:defRPr/>
              </a:pPr>
              <a:t>‹#›</a:t>
            </a:fld>
            <a:endParaRPr lang="en-GB" altLang="en-US"/>
          </a:p>
        </p:txBody>
      </p:sp>
    </p:spTree>
    <p:extLst>
      <p:ext uri="{BB962C8B-B14F-4D97-AF65-F5344CB8AC3E}">
        <p14:creationId xmlns:p14="http://schemas.microsoft.com/office/powerpoint/2010/main" val="658819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ea typeface="ＭＳ Ｐゴシック" pitchFamily="34" charset="-128"/>
              </a:defRPr>
            </a:lvl1pPr>
          </a:lstStyle>
          <a:p>
            <a:pPr>
              <a:defRPr/>
            </a:pPr>
            <a:fld id="{7BEA2EA4-CE9A-400C-AC1E-80A697948923}" type="datetimeFigureOut">
              <a:rPr lang="en-GB"/>
              <a:pPr>
                <a:defRPr/>
              </a:pPr>
              <a:t>05/11/2018</a:t>
            </a:fld>
            <a:endParaRPr lang="en-GB"/>
          </a:p>
        </p:txBody>
      </p:sp>
      <p:sp>
        <p:nvSpPr>
          <p:cNvPr id="4"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5"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60D812B1-5EED-4A25-BC19-5321BED026CC}" type="slidenum">
              <a:rPr lang="en-GB" altLang="en-US"/>
              <a:pPr>
                <a:defRPr/>
              </a:pPr>
              <a:t>‹#›</a:t>
            </a:fld>
            <a:endParaRPr lang="en-GB" altLang="en-US"/>
          </a:p>
        </p:txBody>
      </p:sp>
    </p:spTree>
    <p:extLst>
      <p:ext uri="{BB962C8B-B14F-4D97-AF65-F5344CB8AC3E}">
        <p14:creationId xmlns:p14="http://schemas.microsoft.com/office/powerpoint/2010/main" val="74301920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ＭＳ Ｐゴシック" pitchFamily="34" charset="-128"/>
              </a:defRPr>
            </a:lvl1pPr>
          </a:lstStyle>
          <a:p>
            <a:pPr>
              <a:defRPr/>
            </a:pPr>
            <a:fld id="{143CA1A0-2DFC-427A-9C11-08CB5681E9DD}" type="datetimeFigureOut">
              <a:rPr lang="en-GB"/>
              <a:pPr>
                <a:defRPr/>
              </a:pPr>
              <a:t>05/11/2018</a:t>
            </a:fld>
            <a:endParaRPr lang="en-GB"/>
          </a:p>
        </p:txBody>
      </p:sp>
      <p:sp>
        <p:nvSpPr>
          <p:cNvPr id="3"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4"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2B8D5DA8-1960-4F74-BCF5-66F70E749588}" type="slidenum">
              <a:rPr lang="en-GB" altLang="en-US"/>
              <a:pPr>
                <a:defRPr/>
              </a:pPr>
              <a:t>‹#›</a:t>
            </a:fld>
            <a:endParaRPr lang="en-GB" altLang="en-US"/>
          </a:p>
        </p:txBody>
      </p:sp>
    </p:spTree>
    <p:extLst>
      <p:ext uri="{BB962C8B-B14F-4D97-AF65-F5344CB8AC3E}">
        <p14:creationId xmlns:p14="http://schemas.microsoft.com/office/powerpoint/2010/main" val="314135158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7016" indent="0">
              <a:buNone/>
              <a:defRPr sz="900"/>
            </a:lvl2pPr>
            <a:lvl3pPr marL="674691" indent="0">
              <a:buNone/>
              <a:defRPr sz="800"/>
            </a:lvl3pPr>
            <a:lvl4pPr marL="1012082" indent="0">
              <a:buNone/>
              <a:defRPr sz="700"/>
            </a:lvl4pPr>
            <a:lvl5pPr marL="1349528" indent="0">
              <a:buNone/>
              <a:defRPr sz="700"/>
            </a:lvl5pPr>
            <a:lvl6pPr marL="1687031" indent="0">
              <a:buNone/>
              <a:defRPr sz="700"/>
            </a:lvl6pPr>
            <a:lvl7pPr marL="2024045" indent="0">
              <a:buNone/>
              <a:defRPr sz="700"/>
            </a:lvl7pPr>
            <a:lvl8pPr marL="2361294" indent="0">
              <a:buNone/>
              <a:defRPr sz="700"/>
            </a:lvl8pPr>
            <a:lvl9pPr marL="2698732"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54D4F47B-A8A5-45BD-B32D-7624338B8CAF}"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24ABAFDA-8695-43B3-8DE2-780F8975AAA1}" type="slidenum">
              <a:rPr lang="en-GB" altLang="en-US"/>
              <a:pPr>
                <a:defRPr/>
              </a:pPr>
              <a:t>‹#›</a:t>
            </a:fld>
            <a:endParaRPr lang="en-GB" altLang="en-US"/>
          </a:p>
        </p:txBody>
      </p:sp>
    </p:spTree>
    <p:extLst>
      <p:ext uri="{BB962C8B-B14F-4D97-AF65-F5344CB8AC3E}">
        <p14:creationId xmlns:p14="http://schemas.microsoft.com/office/powerpoint/2010/main" val="164641071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7016" indent="0">
              <a:buNone/>
              <a:defRPr sz="2100"/>
            </a:lvl2pPr>
            <a:lvl3pPr marL="674691" indent="0">
              <a:buNone/>
              <a:defRPr sz="1800"/>
            </a:lvl3pPr>
            <a:lvl4pPr marL="1012082" indent="0">
              <a:buNone/>
              <a:defRPr sz="1500"/>
            </a:lvl4pPr>
            <a:lvl5pPr marL="1349528" indent="0">
              <a:buNone/>
              <a:defRPr sz="1500"/>
            </a:lvl5pPr>
            <a:lvl6pPr marL="1687031" indent="0">
              <a:buNone/>
              <a:defRPr sz="1500"/>
            </a:lvl6pPr>
            <a:lvl7pPr marL="2024045" indent="0">
              <a:buNone/>
              <a:defRPr sz="1500"/>
            </a:lvl7pPr>
            <a:lvl8pPr marL="2361294" indent="0">
              <a:buNone/>
              <a:defRPr sz="1500"/>
            </a:lvl8pPr>
            <a:lvl9pPr marL="2698732" indent="0">
              <a:buNone/>
              <a:defRPr sz="1500"/>
            </a:lvl9pPr>
          </a:lstStyle>
          <a:p>
            <a:pPr lvl="0"/>
            <a:endParaRPr lang="en-GB" noProof="0"/>
          </a:p>
        </p:txBody>
      </p:sp>
      <p:sp>
        <p:nvSpPr>
          <p:cNvPr id="4" name="Text Placeholder 3"/>
          <p:cNvSpPr>
            <a:spLocks noGrp="1"/>
          </p:cNvSpPr>
          <p:nvPr>
            <p:ph type="body" sz="half" idx="2"/>
          </p:nvPr>
        </p:nvSpPr>
        <p:spPr>
          <a:xfrm>
            <a:off x="1792288" y="4026157"/>
            <a:ext cx="5486400" cy="603647"/>
          </a:xfrm>
        </p:spPr>
        <p:txBody>
          <a:bodyPr/>
          <a:lstStyle>
            <a:lvl1pPr marL="0" indent="0">
              <a:buNone/>
              <a:defRPr sz="1100"/>
            </a:lvl1pPr>
            <a:lvl2pPr marL="337016" indent="0">
              <a:buNone/>
              <a:defRPr sz="900"/>
            </a:lvl2pPr>
            <a:lvl3pPr marL="674691" indent="0">
              <a:buNone/>
              <a:defRPr sz="800"/>
            </a:lvl3pPr>
            <a:lvl4pPr marL="1012082" indent="0">
              <a:buNone/>
              <a:defRPr sz="700"/>
            </a:lvl4pPr>
            <a:lvl5pPr marL="1349528" indent="0">
              <a:buNone/>
              <a:defRPr sz="700"/>
            </a:lvl5pPr>
            <a:lvl6pPr marL="1687031" indent="0">
              <a:buNone/>
              <a:defRPr sz="700"/>
            </a:lvl6pPr>
            <a:lvl7pPr marL="2024045" indent="0">
              <a:buNone/>
              <a:defRPr sz="700"/>
            </a:lvl7pPr>
            <a:lvl8pPr marL="2361294" indent="0">
              <a:buNone/>
              <a:defRPr sz="700"/>
            </a:lvl8pPr>
            <a:lvl9pPr marL="2698732" indent="0">
              <a:buNone/>
              <a:defRPr sz="7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ea typeface="ＭＳ Ｐゴシック" pitchFamily="34" charset="-128"/>
              </a:defRPr>
            </a:lvl1pPr>
          </a:lstStyle>
          <a:p>
            <a:pPr>
              <a:defRPr/>
            </a:pPr>
            <a:fld id="{BE4C9C29-4906-41EE-AB2E-914C79ADA586}" type="datetimeFigureOut">
              <a:rPr lang="en-GB"/>
              <a:pPr>
                <a:defRPr/>
              </a:pPr>
              <a:t>05/11/2018</a:t>
            </a:fld>
            <a:endParaRPr lang="en-GB"/>
          </a:p>
        </p:txBody>
      </p:sp>
      <p:sp>
        <p:nvSpPr>
          <p:cNvPr id="6"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7"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F6FF8F39-BD4F-47F3-845D-269E9F840DD2}" type="slidenum">
              <a:rPr lang="en-GB" altLang="en-US"/>
              <a:pPr>
                <a:defRPr/>
              </a:pPr>
              <a:t>‹#›</a:t>
            </a:fld>
            <a:endParaRPr lang="en-GB" altLang="en-US"/>
          </a:p>
        </p:txBody>
      </p:sp>
    </p:spTree>
    <p:extLst>
      <p:ext uri="{BB962C8B-B14F-4D97-AF65-F5344CB8AC3E}">
        <p14:creationId xmlns:p14="http://schemas.microsoft.com/office/powerpoint/2010/main" val="238502656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B7E4EA23-A5E9-43C3-B337-92697F9EA19C}"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DF870F1E-844D-4D53-91EC-5DD7F3908AD7}" type="slidenum">
              <a:rPr lang="en-GB" altLang="en-US"/>
              <a:pPr>
                <a:defRPr/>
              </a:pPr>
              <a:t>‹#›</a:t>
            </a:fld>
            <a:endParaRPr lang="en-GB" altLang="en-US"/>
          </a:p>
        </p:txBody>
      </p:sp>
    </p:spTree>
    <p:extLst>
      <p:ext uri="{BB962C8B-B14F-4D97-AF65-F5344CB8AC3E}">
        <p14:creationId xmlns:p14="http://schemas.microsoft.com/office/powerpoint/2010/main" val="103434435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ea typeface="ＭＳ Ｐゴシック" pitchFamily="34" charset="-128"/>
              </a:defRPr>
            </a:lvl1pPr>
          </a:lstStyle>
          <a:p>
            <a:pPr>
              <a:defRPr/>
            </a:pPr>
            <a:fld id="{38CCFA9F-9743-4DD0-83B4-C63B69CA1E32}"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a:defRPr>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Arial" pitchFamily="34" charset="0"/>
                <a:ea typeface="ＭＳ Ｐゴシック" pitchFamily="34" charset="-128"/>
              </a:defRPr>
            </a:lvl1pPr>
          </a:lstStyle>
          <a:p>
            <a:pPr>
              <a:defRPr/>
            </a:pPr>
            <a:fld id="{4C3C9A61-905B-4802-9812-8A85AB724F78}" type="slidenum">
              <a:rPr lang="en-GB" altLang="en-US"/>
              <a:pPr>
                <a:defRPr/>
              </a:pPr>
              <a:t>‹#›</a:t>
            </a:fld>
            <a:endParaRPr lang="en-GB" altLang="en-US"/>
          </a:p>
        </p:txBody>
      </p:sp>
    </p:spTree>
    <p:extLst>
      <p:ext uri="{BB962C8B-B14F-4D97-AF65-F5344CB8AC3E}">
        <p14:creationId xmlns:p14="http://schemas.microsoft.com/office/powerpoint/2010/main" val="9014944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8519A36-021E-447A-AF74-5A3F72225348}"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3554CE7-AD8A-4502-B023-45BB416DA65F}" type="slidenum">
              <a:rPr lang="en-GB"/>
              <a:pPr>
                <a:defRPr/>
              </a:pPr>
              <a:t>‹#›</a:t>
            </a:fld>
            <a:endParaRPr lang="en-GB"/>
          </a:p>
        </p:txBody>
      </p:sp>
    </p:spTree>
    <p:extLst>
      <p:ext uri="{BB962C8B-B14F-4D97-AF65-F5344CB8AC3E}">
        <p14:creationId xmlns:p14="http://schemas.microsoft.com/office/powerpoint/2010/main" val="32117487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342"/>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8204" indent="0" algn="ctr">
              <a:buNone/>
              <a:defRPr>
                <a:solidFill>
                  <a:schemeClr val="tx1">
                    <a:tint val="75000"/>
                  </a:schemeClr>
                </a:solidFill>
              </a:defRPr>
            </a:lvl2pPr>
            <a:lvl3pPr marL="676926" indent="0" algn="ctr">
              <a:buNone/>
              <a:defRPr>
                <a:solidFill>
                  <a:schemeClr val="tx1">
                    <a:tint val="75000"/>
                  </a:schemeClr>
                </a:solidFill>
              </a:defRPr>
            </a:lvl3pPr>
            <a:lvl4pPr marL="1015390" indent="0" algn="ctr">
              <a:buNone/>
              <a:defRPr>
                <a:solidFill>
                  <a:schemeClr val="tx1">
                    <a:tint val="75000"/>
                  </a:schemeClr>
                </a:solidFill>
              </a:defRPr>
            </a:lvl4pPr>
            <a:lvl5pPr marL="1353884" indent="0" algn="ctr">
              <a:buNone/>
              <a:defRPr>
                <a:solidFill>
                  <a:schemeClr val="tx1">
                    <a:tint val="75000"/>
                  </a:schemeClr>
                </a:solidFill>
              </a:defRPr>
            </a:lvl5pPr>
            <a:lvl6pPr marL="1692575" indent="0" algn="ctr">
              <a:buNone/>
              <a:defRPr>
                <a:solidFill>
                  <a:schemeClr val="tx1">
                    <a:tint val="75000"/>
                  </a:schemeClr>
                </a:solidFill>
              </a:defRPr>
            </a:lvl6pPr>
            <a:lvl7pPr marL="2030777" indent="0" algn="ctr">
              <a:buNone/>
              <a:defRPr>
                <a:solidFill>
                  <a:schemeClr val="tx1">
                    <a:tint val="75000"/>
                  </a:schemeClr>
                </a:solidFill>
              </a:defRPr>
            </a:lvl7pPr>
            <a:lvl8pPr marL="2369082" indent="0" algn="ctr">
              <a:buNone/>
              <a:defRPr>
                <a:solidFill>
                  <a:schemeClr val="tx1">
                    <a:tint val="75000"/>
                  </a:schemeClr>
                </a:solidFill>
              </a:defRPr>
            </a:lvl8pPr>
            <a:lvl9pPr marL="2707641"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249193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158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8204" indent="0">
              <a:buNone/>
              <a:defRPr sz="1400">
                <a:solidFill>
                  <a:schemeClr val="tx1">
                    <a:tint val="75000"/>
                  </a:schemeClr>
                </a:solidFill>
              </a:defRPr>
            </a:lvl2pPr>
            <a:lvl3pPr marL="676926" indent="0">
              <a:buNone/>
              <a:defRPr sz="1200">
                <a:solidFill>
                  <a:schemeClr val="tx1">
                    <a:tint val="75000"/>
                  </a:schemeClr>
                </a:solidFill>
              </a:defRPr>
            </a:lvl3pPr>
            <a:lvl4pPr marL="1015390" indent="0">
              <a:buNone/>
              <a:defRPr sz="1100">
                <a:solidFill>
                  <a:schemeClr val="tx1">
                    <a:tint val="75000"/>
                  </a:schemeClr>
                </a:solidFill>
              </a:defRPr>
            </a:lvl4pPr>
            <a:lvl5pPr marL="1353884" indent="0">
              <a:buNone/>
              <a:defRPr sz="1100">
                <a:solidFill>
                  <a:schemeClr val="tx1">
                    <a:tint val="75000"/>
                  </a:schemeClr>
                </a:solidFill>
              </a:defRPr>
            </a:lvl5pPr>
            <a:lvl6pPr marL="1692575" indent="0">
              <a:buNone/>
              <a:defRPr sz="1100">
                <a:solidFill>
                  <a:schemeClr val="tx1">
                    <a:tint val="75000"/>
                  </a:schemeClr>
                </a:solidFill>
              </a:defRPr>
            </a:lvl6pPr>
            <a:lvl7pPr marL="2030777" indent="0">
              <a:buNone/>
              <a:defRPr sz="1100">
                <a:solidFill>
                  <a:schemeClr val="tx1">
                    <a:tint val="75000"/>
                  </a:schemeClr>
                </a:solidFill>
              </a:defRPr>
            </a:lvl7pPr>
            <a:lvl8pPr marL="2369082" indent="0">
              <a:buNone/>
              <a:defRPr sz="1100">
                <a:solidFill>
                  <a:schemeClr val="tx1">
                    <a:tint val="75000"/>
                  </a:schemeClr>
                </a:solidFill>
              </a:defRPr>
            </a:lvl8pPr>
            <a:lvl9pPr marL="2707641"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553679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2788103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8204" indent="0">
              <a:buNone/>
              <a:defRPr sz="1500" b="1"/>
            </a:lvl2pPr>
            <a:lvl3pPr marL="676926" indent="0">
              <a:buNone/>
              <a:defRPr sz="1400" b="1"/>
            </a:lvl3pPr>
            <a:lvl4pPr marL="1015390" indent="0">
              <a:buNone/>
              <a:defRPr sz="1200" b="1"/>
            </a:lvl4pPr>
            <a:lvl5pPr marL="1353884" indent="0">
              <a:buNone/>
              <a:defRPr sz="1200" b="1"/>
            </a:lvl5pPr>
            <a:lvl6pPr marL="1692575" indent="0">
              <a:buNone/>
              <a:defRPr sz="1200" b="1"/>
            </a:lvl6pPr>
            <a:lvl7pPr marL="2030777" indent="0">
              <a:buNone/>
              <a:defRPr sz="1200" b="1"/>
            </a:lvl7pPr>
            <a:lvl8pPr marL="2369082" indent="0">
              <a:buNone/>
              <a:defRPr sz="1200" b="1"/>
            </a:lvl8pPr>
            <a:lvl9pPr marL="2707641"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8204" indent="0">
              <a:buNone/>
              <a:defRPr sz="1500" b="1"/>
            </a:lvl2pPr>
            <a:lvl3pPr marL="676926" indent="0">
              <a:buNone/>
              <a:defRPr sz="1400" b="1"/>
            </a:lvl3pPr>
            <a:lvl4pPr marL="1015390" indent="0">
              <a:buNone/>
              <a:defRPr sz="1200" b="1"/>
            </a:lvl4pPr>
            <a:lvl5pPr marL="1353884" indent="0">
              <a:buNone/>
              <a:defRPr sz="1200" b="1"/>
            </a:lvl5pPr>
            <a:lvl6pPr marL="1692575" indent="0">
              <a:buNone/>
              <a:defRPr sz="1200" b="1"/>
            </a:lvl6pPr>
            <a:lvl7pPr marL="2030777" indent="0">
              <a:buNone/>
              <a:defRPr sz="1200" b="1"/>
            </a:lvl7pPr>
            <a:lvl8pPr marL="2369082" indent="0">
              <a:buNone/>
              <a:defRPr sz="1200" b="1"/>
            </a:lvl8pPr>
            <a:lvl9pPr marL="270764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790193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32344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5684091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8204" indent="0">
              <a:buNone/>
              <a:defRPr sz="900"/>
            </a:lvl2pPr>
            <a:lvl3pPr marL="676926" indent="0">
              <a:buNone/>
              <a:defRPr sz="800"/>
            </a:lvl3pPr>
            <a:lvl4pPr marL="1015390" indent="0">
              <a:buNone/>
              <a:defRPr sz="700"/>
            </a:lvl4pPr>
            <a:lvl5pPr marL="1353884" indent="0">
              <a:buNone/>
              <a:defRPr sz="700"/>
            </a:lvl5pPr>
            <a:lvl6pPr marL="1692575" indent="0">
              <a:buNone/>
              <a:defRPr sz="700"/>
            </a:lvl6pPr>
            <a:lvl7pPr marL="2030777" indent="0">
              <a:buNone/>
              <a:defRPr sz="700"/>
            </a:lvl7pPr>
            <a:lvl8pPr marL="2369082" indent="0">
              <a:buNone/>
              <a:defRPr sz="700"/>
            </a:lvl8pPr>
            <a:lvl9pPr marL="270764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1837038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8204" indent="0">
              <a:buNone/>
              <a:defRPr sz="2100"/>
            </a:lvl2pPr>
            <a:lvl3pPr marL="676926" indent="0">
              <a:buNone/>
              <a:defRPr sz="1800"/>
            </a:lvl3pPr>
            <a:lvl4pPr marL="1015390" indent="0">
              <a:buNone/>
              <a:defRPr sz="1500"/>
            </a:lvl4pPr>
            <a:lvl5pPr marL="1353884" indent="0">
              <a:buNone/>
              <a:defRPr sz="1500"/>
            </a:lvl5pPr>
            <a:lvl6pPr marL="1692575" indent="0">
              <a:buNone/>
              <a:defRPr sz="1500"/>
            </a:lvl6pPr>
            <a:lvl7pPr marL="2030777" indent="0">
              <a:buNone/>
              <a:defRPr sz="1500"/>
            </a:lvl7pPr>
            <a:lvl8pPr marL="2369082" indent="0">
              <a:buNone/>
              <a:defRPr sz="1500"/>
            </a:lvl8pPr>
            <a:lvl9pPr marL="2707641" indent="0">
              <a:buNone/>
              <a:defRPr sz="1500"/>
            </a:lvl9pPr>
          </a:lstStyle>
          <a:p>
            <a:endParaRPr lang="en-GB"/>
          </a:p>
        </p:txBody>
      </p:sp>
      <p:sp>
        <p:nvSpPr>
          <p:cNvPr id="4" name="Text Placeholder 3"/>
          <p:cNvSpPr>
            <a:spLocks noGrp="1"/>
          </p:cNvSpPr>
          <p:nvPr>
            <p:ph type="body" sz="half" idx="2"/>
          </p:nvPr>
        </p:nvSpPr>
        <p:spPr>
          <a:xfrm>
            <a:off x="1792288" y="4026025"/>
            <a:ext cx="5486400" cy="603647"/>
          </a:xfrm>
        </p:spPr>
        <p:txBody>
          <a:bodyPr/>
          <a:lstStyle>
            <a:lvl1pPr marL="0" indent="0">
              <a:buNone/>
              <a:defRPr sz="1100"/>
            </a:lvl1pPr>
            <a:lvl2pPr marL="338204" indent="0">
              <a:buNone/>
              <a:defRPr sz="900"/>
            </a:lvl2pPr>
            <a:lvl3pPr marL="676926" indent="0">
              <a:buNone/>
              <a:defRPr sz="800"/>
            </a:lvl3pPr>
            <a:lvl4pPr marL="1015390" indent="0">
              <a:buNone/>
              <a:defRPr sz="700"/>
            </a:lvl4pPr>
            <a:lvl5pPr marL="1353884" indent="0">
              <a:buNone/>
              <a:defRPr sz="700"/>
            </a:lvl5pPr>
            <a:lvl6pPr marL="1692575" indent="0">
              <a:buNone/>
              <a:defRPr sz="700"/>
            </a:lvl6pPr>
            <a:lvl7pPr marL="2030777" indent="0">
              <a:buNone/>
              <a:defRPr sz="700"/>
            </a:lvl7pPr>
            <a:lvl8pPr marL="2369082" indent="0">
              <a:buNone/>
              <a:defRPr sz="700"/>
            </a:lvl8pPr>
            <a:lvl9pPr marL="2707641"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8498966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53441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37"/>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549" indent="0" algn="ctr">
              <a:buNone/>
              <a:defRPr>
                <a:solidFill>
                  <a:schemeClr val="tx1">
                    <a:tint val="75000"/>
                  </a:schemeClr>
                </a:solidFill>
              </a:defRPr>
            </a:lvl2pPr>
            <a:lvl3pPr marL="672002" indent="0" algn="ctr">
              <a:buNone/>
              <a:defRPr>
                <a:solidFill>
                  <a:schemeClr val="tx1">
                    <a:tint val="75000"/>
                  </a:schemeClr>
                </a:solidFill>
              </a:defRPr>
            </a:lvl3pPr>
            <a:lvl4pPr marL="1008007" indent="0" algn="ctr">
              <a:buNone/>
              <a:defRPr>
                <a:solidFill>
                  <a:schemeClr val="tx1">
                    <a:tint val="75000"/>
                  </a:schemeClr>
                </a:solidFill>
              </a:defRPr>
            </a:lvl4pPr>
            <a:lvl5pPr marL="1344149" indent="0" algn="ctr">
              <a:buNone/>
              <a:defRPr>
                <a:solidFill>
                  <a:schemeClr val="tx1">
                    <a:tint val="75000"/>
                  </a:schemeClr>
                </a:solidFill>
              </a:defRPr>
            </a:lvl5pPr>
            <a:lvl6pPr marL="1680185" indent="0" algn="ctr">
              <a:buNone/>
              <a:defRPr>
                <a:solidFill>
                  <a:schemeClr val="tx1">
                    <a:tint val="75000"/>
                  </a:schemeClr>
                </a:solidFill>
              </a:defRPr>
            </a:lvl6pPr>
            <a:lvl7pPr marL="2015732" indent="0" algn="ctr">
              <a:buNone/>
              <a:defRPr>
                <a:solidFill>
                  <a:schemeClr val="tx1">
                    <a:tint val="75000"/>
                  </a:schemeClr>
                </a:solidFill>
              </a:defRPr>
            </a:lvl7pPr>
            <a:lvl8pPr marL="2351705" indent="0" algn="ctr">
              <a:buNone/>
              <a:defRPr>
                <a:solidFill>
                  <a:schemeClr val="tx1">
                    <a:tint val="75000"/>
                  </a:schemeClr>
                </a:solidFill>
              </a:defRPr>
            </a:lvl8pPr>
            <a:lvl9pPr marL="268778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26234C2-FD90-40E3-88E3-67B91CC06944}"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6A8A0E8-6974-4DA7-9285-6118F89B1A15}" type="slidenum">
              <a:rPr lang="en-GB"/>
              <a:pPr>
                <a:defRPr/>
              </a:pPr>
              <a:t>‹#›</a:t>
            </a:fld>
            <a:endParaRPr lang="en-GB"/>
          </a:p>
        </p:txBody>
      </p:sp>
    </p:spTree>
    <p:extLst>
      <p:ext uri="{BB962C8B-B14F-4D97-AF65-F5344CB8AC3E}">
        <p14:creationId xmlns:p14="http://schemas.microsoft.com/office/powerpoint/2010/main" val="418818966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101422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07F80-AF24-4726-9A5E-D2553E3A15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C13B086-E26E-423B-B785-A74651C0AC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D8CE70E-546A-443F-83FF-70E573689AE9}"/>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BDD571E-19B8-48C8-B48B-9B6A6E28421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24D62403-96D6-4130-B3BB-6922D5CD40D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514962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40DEE-F4F3-4EDD-88FA-3149E949F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89B4745-FF18-43D6-A3AF-0EC04D9A85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87DA29-AD49-4CC0-906B-5F7C314239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D4AFC11-CC25-4F03-AEAF-9DCF86F2D6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95826CF-0779-43D1-9ACC-31DB3281A84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240083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FEAFA-D7E2-483B-A6BF-8F618329D1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392BAE3A-951E-4EC0-99A6-32AB27D442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AB382C0-FB29-46B3-A47C-DC941C3B54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EC9F714-B548-48EF-9670-72F84D7A415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EAF1E55-EFA9-4D2F-8D41-0C4D4EEC06B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458035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71BCD-4E6C-4FEC-9515-F8835A922C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E999428-DDF0-4196-A737-DA786A87CB3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10955A4C-DFB2-4EA3-8CD0-8B066FFD57E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AEFC9C7-1497-4CB3-9A63-44C430D90E38}"/>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7029226-350A-4021-B4D2-F45173504E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DAEF917-F512-49D1-8661-74F174DC7C1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2536373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7969BC-7699-41B8-A7AD-588488166B8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C1486D6-ED20-468D-8945-2B3A38878F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411EAAF-47B0-4A3A-AC71-6408A7F0535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877A542-8BA2-4C07-809C-DC516690C8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9B677FF3-BA20-4E54-95BC-BC5584EB1FA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44B1799-A34A-4270-927F-E0CA50278506}"/>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A5DCE91C-DD2B-4517-8738-5734564E354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72F47F93-EAC9-408C-8969-361EE72248B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290945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6C52E-7B06-4A90-9806-2A3DAAE5DB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6F10D8B-CD8F-4A95-B026-D22DDD15F724}"/>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303411AE-3736-4E23-A91F-0CD8EC52649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A46785E1-5745-4503-8FCD-D6722A0EB3E4}"/>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407233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4F5EAD3-8167-410F-AD54-19F9CDF71B75}"/>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BCDC45B2-8988-4317-93E0-BCB2107A8785}"/>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5511416D-E65D-4489-B2FF-BE81FBDA9229}"/>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25241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D1EF6-5E11-4899-92FC-55BEB8642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EBED158-8BCE-49CD-A70C-A8232B70AE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D280EF8-9282-40D2-8723-35F7061A826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5AB0A9B8-9612-48C6-B6C6-B52BF23E247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F83FE3AB-6862-4F03-AFF1-59EB3C4E7B9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B70A5E9-7C3D-4FD0-9EAB-0C7065BE74FD}"/>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882205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C893BC-E5D5-42E3-96DD-734065DC92D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CC6C0CA-917A-4BC6-94CA-BE54F09AA9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D348C226-541C-4A4E-81C7-7566A41C359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8D9D6ED-0B57-478C-AFD2-D6ED05E7EF63}"/>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A77217CA-7FFE-4173-81EB-B1DE2E11EFF1}"/>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6C515292-35B2-457F-AFCE-68E15F41E41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406953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2BA1259-D260-48C4-81CF-AE3676AE12A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2823098-B5B8-4629-9B9D-E3CE87E7C48E}" type="slidenum">
              <a:rPr lang="en-GB"/>
              <a:pPr>
                <a:defRPr/>
              </a:pPr>
              <a:t>‹#›</a:t>
            </a:fld>
            <a:endParaRPr lang="en-GB"/>
          </a:p>
        </p:txBody>
      </p:sp>
    </p:spTree>
    <p:extLst>
      <p:ext uri="{BB962C8B-B14F-4D97-AF65-F5344CB8AC3E}">
        <p14:creationId xmlns:p14="http://schemas.microsoft.com/office/powerpoint/2010/main" val="234338692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BBBC9-C30E-4826-B9E3-B8B1D48BC9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516A82B-D585-4C1B-917D-C9F485B5C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AADFF5-3030-458A-A3D9-67CEFBC19D9A}"/>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1CAF97B-3611-48DD-85B1-DCD9825B519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68767362-2947-4360-A683-466E6DB102E8}"/>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96672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28E0FD-E94B-4B95-BA0C-CA84E51EE64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AD28BA4-D404-436F-99C9-1811D4ABF4A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EC2C23-F649-418C-890B-6433A9027BFF}"/>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87FA0496-22BD-490D-84CB-030EA36CE13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99C7DDD5-F02C-47FC-A068-75FBBEA04C61}"/>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0243273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9007F80-AF24-4726-9A5E-D2553E3A15D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9C13B086-E26E-423B-B785-A74651C0AC4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9D8CE70E-546A-443F-83FF-70E573689AE9}"/>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3BDD571E-19B8-48C8-B48B-9B6A6E28421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24D62403-96D6-4130-B3BB-6922D5CD40D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396601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8D40DEE-F4F3-4EDD-88FA-3149E949F4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989B4745-FF18-43D6-A3AF-0EC04D9A85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5287DA29-AD49-4CC0-906B-5F7C314239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BD4AFC11-CC25-4F03-AEAF-9DCF86F2D664}"/>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95826CF-0779-43D1-9ACC-31DB3281A84E}"/>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233518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CFEAFA-D7E2-483B-A6BF-8F618329D17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392BAE3A-951E-4EC0-99A6-32AB27D4425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AB382C0-FB29-46B3-A47C-DC941C3B54B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AEC9F714-B548-48EF-9670-72F84D7A4156}"/>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CEAF1E55-EFA9-4D2F-8D41-0C4D4EEC06B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430190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A71BCD-4E6C-4FEC-9515-F8835A922C6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E999428-DDF0-4196-A737-DA786A87CB3F}"/>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10955A4C-DFB2-4EA3-8CD0-8B066FFD57E8}"/>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CAEFC9C7-1497-4CB3-9A63-44C430D90E38}"/>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47029226-350A-4021-B4D2-F45173504EA7}"/>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DAEF917-F512-49D1-8661-74F174DC7C1B}"/>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9360329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7969BC-7699-41B8-A7AD-588488166B8B}"/>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AC1486D6-ED20-468D-8945-2B3A38878FA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 xmlns:a16="http://schemas.microsoft.com/office/drawing/2014/main" id="{4411EAAF-47B0-4A3A-AC71-6408A7F05352}"/>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877A542-8BA2-4C07-809C-DC516690C82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 xmlns:a16="http://schemas.microsoft.com/office/drawing/2014/main" id="{9B677FF3-BA20-4E54-95BC-BC5584EB1FA9}"/>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C44B1799-A34A-4270-927F-E0CA50278506}"/>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a:extLst>
              <a:ext uri="{FF2B5EF4-FFF2-40B4-BE49-F238E27FC236}">
                <a16:creationId xmlns="" xmlns:a16="http://schemas.microsoft.com/office/drawing/2014/main" id="{A5DCE91C-DD2B-4517-8738-5734564E3543}"/>
              </a:ext>
            </a:extLst>
          </p:cNvPr>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a:extLst>
              <a:ext uri="{FF2B5EF4-FFF2-40B4-BE49-F238E27FC236}">
                <a16:creationId xmlns="" xmlns:a16="http://schemas.microsoft.com/office/drawing/2014/main" id="{72F47F93-EAC9-408C-8969-361EE72248B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901714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76C52E-7B06-4A90-9806-2A3DAAE5DB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E6F10D8B-CD8F-4A95-B026-D22DDD15F724}"/>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a:extLst>
              <a:ext uri="{FF2B5EF4-FFF2-40B4-BE49-F238E27FC236}">
                <a16:creationId xmlns="" xmlns:a16="http://schemas.microsoft.com/office/drawing/2014/main" id="{303411AE-3736-4E23-A91F-0CD8EC52649F}"/>
              </a:ext>
            </a:extLst>
          </p:cNvPr>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a:extLst>
              <a:ext uri="{FF2B5EF4-FFF2-40B4-BE49-F238E27FC236}">
                <a16:creationId xmlns="" xmlns:a16="http://schemas.microsoft.com/office/drawing/2014/main" id="{A46785E1-5745-4503-8FCD-D6722A0EB3E4}"/>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540548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4F5EAD3-8167-410F-AD54-19F9CDF71B75}"/>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a:extLst>
              <a:ext uri="{FF2B5EF4-FFF2-40B4-BE49-F238E27FC236}">
                <a16:creationId xmlns="" xmlns:a16="http://schemas.microsoft.com/office/drawing/2014/main" id="{BCDC45B2-8988-4317-93E0-BCB2107A8785}"/>
              </a:ext>
            </a:extLst>
          </p:cNvPr>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a:extLst>
              <a:ext uri="{FF2B5EF4-FFF2-40B4-BE49-F238E27FC236}">
                <a16:creationId xmlns="" xmlns:a16="http://schemas.microsoft.com/office/drawing/2014/main" id="{5511416D-E65D-4489-B2FF-BE81FBDA9229}"/>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806337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5D1EF6-5E11-4899-92FC-55BEB8642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3EBED158-8BCE-49CD-A70C-A8232B70AE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DD280EF8-9282-40D2-8723-35F7061A826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5AB0A9B8-9612-48C6-B6C6-B52BF23E247B}"/>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F83FE3AB-6862-4F03-AFF1-59EB3C4E7B9B}"/>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FB70A5E9-7C3D-4FD0-9EAB-0C7065BE74FD}"/>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96142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549" indent="0">
              <a:buNone/>
              <a:defRPr sz="1400">
                <a:solidFill>
                  <a:schemeClr val="tx1">
                    <a:tint val="75000"/>
                  </a:schemeClr>
                </a:solidFill>
              </a:defRPr>
            </a:lvl2pPr>
            <a:lvl3pPr marL="672002" indent="0">
              <a:buNone/>
              <a:defRPr sz="1200">
                <a:solidFill>
                  <a:schemeClr val="tx1">
                    <a:tint val="75000"/>
                  </a:schemeClr>
                </a:solidFill>
              </a:defRPr>
            </a:lvl3pPr>
            <a:lvl4pPr marL="1008007" indent="0">
              <a:buNone/>
              <a:defRPr sz="1100">
                <a:solidFill>
                  <a:schemeClr val="tx1">
                    <a:tint val="75000"/>
                  </a:schemeClr>
                </a:solidFill>
              </a:defRPr>
            </a:lvl4pPr>
            <a:lvl5pPr marL="1344149" indent="0">
              <a:buNone/>
              <a:defRPr sz="1100">
                <a:solidFill>
                  <a:schemeClr val="tx1">
                    <a:tint val="75000"/>
                  </a:schemeClr>
                </a:solidFill>
              </a:defRPr>
            </a:lvl5pPr>
            <a:lvl6pPr marL="1680185" indent="0">
              <a:buNone/>
              <a:defRPr sz="1100">
                <a:solidFill>
                  <a:schemeClr val="tx1">
                    <a:tint val="75000"/>
                  </a:schemeClr>
                </a:solidFill>
              </a:defRPr>
            </a:lvl6pPr>
            <a:lvl7pPr marL="2015732" indent="0">
              <a:buNone/>
              <a:defRPr sz="1100">
                <a:solidFill>
                  <a:schemeClr val="tx1">
                    <a:tint val="75000"/>
                  </a:schemeClr>
                </a:solidFill>
              </a:defRPr>
            </a:lvl7pPr>
            <a:lvl8pPr marL="2351705" indent="0">
              <a:buNone/>
              <a:defRPr sz="1100">
                <a:solidFill>
                  <a:schemeClr val="tx1">
                    <a:tint val="75000"/>
                  </a:schemeClr>
                </a:solidFill>
              </a:defRPr>
            </a:lvl8pPr>
            <a:lvl9pPr marL="2687783"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BAC1BF3-B0CD-4E91-8E80-EB63534F2DB5}"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AB74BCB-78D4-4BA8-96D0-FE16BDDD4B6A}" type="slidenum">
              <a:rPr lang="en-GB"/>
              <a:pPr>
                <a:defRPr/>
              </a:pPr>
              <a:t>‹#›</a:t>
            </a:fld>
            <a:endParaRPr lang="en-GB"/>
          </a:p>
        </p:txBody>
      </p:sp>
    </p:spTree>
    <p:extLst>
      <p:ext uri="{BB962C8B-B14F-4D97-AF65-F5344CB8AC3E}">
        <p14:creationId xmlns:p14="http://schemas.microsoft.com/office/powerpoint/2010/main" val="291076396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C893BC-E5D5-42E3-96DD-734065DC92D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9CC6C0CA-917A-4BC6-94CA-BE54F09AA9C5}"/>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 xmlns:a16="http://schemas.microsoft.com/office/drawing/2014/main" id="{D348C226-541C-4A4E-81C7-7566A41C359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 xmlns:a16="http://schemas.microsoft.com/office/drawing/2014/main" id="{78D9D6ED-0B57-478C-AFD2-D6ED05E7EF63}"/>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a:extLst>
              <a:ext uri="{FF2B5EF4-FFF2-40B4-BE49-F238E27FC236}">
                <a16:creationId xmlns="" xmlns:a16="http://schemas.microsoft.com/office/drawing/2014/main" id="{A77217CA-7FFE-4173-81EB-B1DE2E11EFF1}"/>
              </a:ext>
            </a:extLst>
          </p:cNvPr>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a:extLst>
              <a:ext uri="{FF2B5EF4-FFF2-40B4-BE49-F238E27FC236}">
                <a16:creationId xmlns="" xmlns:a16="http://schemas.microsoft.com/office/drawing/2014/main" id="{6C515292-35B2-457F-AFCE-68E15F41E412}"/>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7574080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6BBBC9-C30E-4826-B9E3-B8B1D48BC90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7516A82B-D585-4C1B-917D-C9F485B5C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AADFF5-3030-458A-A3D9-67CEFBC19D9A}"/>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E1CAF97B-3611-48DD-85B1-DCD9825B519C}"/>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68767362-2947-4360-A683-466E6DB102E8}"/>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142531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F028E0FD-E94B-4B95-BA0C-CA84E51EE64F}"/>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AD28BA4-D404-436F-99C9-1811D4ABF4AE}"/>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3EC2C23-F649-418C-890B-6433A9027BFF}"/>
              </a:ext>
            </a:extLst>
          </p:cNvPr>
          <p:cNvSpPr>
            <a:spLocks noGrp="1"/>
          </p:cNvSpPr>
          <p:nvPr>
            <p:ph type="dt" sz="half" idx="10"/>
          </p:nvPr>
        </p:nvSpPr>
        <p:spPr/>
        <p:txBody>
          <a:body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87FA0496-22BD-490D-84CB-030EA36CE137}"/>
              </a:ext>
            </a:extLst>
          </p:cNvPr>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99C7DDD5-F02C-47FC-A068-75FBBEA04C61}"/>
              </a:ext>
            </a:extLst>
          </p:cNvPr>
          <p:cNvSpPr>
            <a:spLocks noGrp="1"/>
          </p:cNvSpPr>
          <p:nvPr>
            <p:ph type="sldNum" sz="quarter" idx="12"/>
          </p:nvPr>
        </p:nvSpPr>
        <p:spPr/>
        <p:txBody>
          <a:body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9981632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45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7151" indent="0" algn="ctr">
              <a:buNone/>
              <a:defRPr>
                <a:solidFill>
                  <a:schemeClr val="tx1">
                    <a:tint val="75000"/>
                  </a:schemeClr>
                </a:solidFill>
              </a:defRPr>
            </a:lvl2pPr>
            <a:lvl3pPr marL="674939" indent="0" algn="ctr">
              <a:buNone/>
              <a:defRPr>
                <a:solidFill>
                  <a:schemeClr val="tx1">
                    <a:tint val="75000"/>
                  </a:schemeClr>
                </a:solidFill>
              </a:defRPr>
            </a:lvl3pPr>
            <a:lvl4pPr marL="1012457" indent="0" algn="ctr">
              <a:buNone/>
              <a:defRPr>
                <a:solidFill>
                  <a:schemeClr val="tx1">
                    <a:tint val="75000"/>
                  </a:schemeClr>
                </a:solidFill>
              </a:defRPr>
            </a:lvl4pPr>
            <a:lvl5pPr marL="1350023" indent="0" algn="ctr">
              <a:buNone/>
              <a:defRPr>
                <a:solidFill>
                  <a:schemeClr val="tx1">
                    <a:tint val="75000"/>
                  </a:schemeClr>
                </a:solidFill>
              </a:defRPr>
            </a:lvl5pPr>
            <a:lvl6pPr marL="1687661" indent="0" algn="ctr">
              <a:buNone/>
              <a:defRPr>
                <a:solidFill>
                  <a:schemeClr val="tx1">
                    <a:tint val="75000"/>
                  </a:schemeClr>
                </a:solidFill>
              </a:defRPr>
            </a:lvl6pPr>
            <a:lvl7pPr marL="2024810" indent="0" algn="ctr">
              <a:buNone/>
              <a:defRPr>
                <a:solidFill>
                  <a:schemeClr val="tx1">
                    <a:tint val="75000"/>
                  </a:schemeClr>
                </a:solidFill>
              </a:defRPr>
            </a:lvl7pPr>
            <a:lvl8pPr marL="2362179" indent="0" algn="ctr">
              <a:buNone/>
              <a:defRPr>
                <a:solidFill>
                  <a:schemeClr val="tx1">
                    <a:tint val="75000"/>
                  </a:schemeClr>
                </a:solidFill>
              </a:defRPr>
            </a:lvl8pPr>
            <a:lvl9pPr marL="269974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078149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13548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7151" indent="0">
              <a:buNone/>
              <a:defRPr sz="1400">
                <a:solidFill>
                  <a:schemeClr val="tx1">
                    <a:tint val="75000"/>
                  </a:schemeClr>
                </a:solidFill>
              </a:defRPr>
            </a:lvl2pPr>
            <a:lvl3pPr marL="674939" indent="0">
              <a:buNone/>
              <a:defRPr sz="1200">
                <a:solidFill>
                  <a:schemeClr val="tx1">
                    <a:tint val="75000"/>
                  </a:schemeClr>
                </a:solidFill>
              </a:defRPr>
            </a:lvl3pPr>
            <a:lvl4pPr marL="1012457" indent="0">
              <a:buNone/>
              <a:defRPr sz="1100">
                <a:solidFill>
                  <a:schemeClr val="tx1">
                    <a:tint val="75000"/>
                  </a:schemeClr>
                </a:solidFill>
              </a:defRPr>
            </a:lvl4pPr>
            <a:lvl5pPr marL="1350023" indent="0">
              <a:buNone/>
              <a:defRPr sz="1100">
                <a:solidFill>
                  <a:schemeClr val="tx1">
                    <a:tint val="75000"/>
                  </a:schemeClr>
                </a:solidFill>
              </a:defRPr>
            </a:lvl5pPr>
            <a:lvl6pPr marL="1687661" indent="0">
              <a:buNone/>
              <a:defRPr sz="1100">
                <a:solidFill>
                  <a:schemeClr val="tx1">
                    <a:tint val="75000"/>
                  </a:schemeClr>
                </a:solidFill>
              </a:defRPr>
            </a:lvl6pPr>
            <a:lvl7pPr marL="2024810" indent="0">
              <a:buNone/>
              <a:defRPr sz="1100">
                <a:solidFill>
                  <a:schemeClr val="tx1">
                    <a:tint val="75000"/>
                  </a:schemeClr>
                </a:solidFill>
              </a:defRPr>
            </a:lvl7pPr>
            <a:lvl8pPr marL="2362179" indent="0">
              <a:buNone/>
              <a:defRPr sz="1100">
                <a:solidFill>
                  <a:schemeClr val="tx1">
                    <a:tint val="75000"/>
                  </a:schemeClr>
                </a:solidFill>
              </a:defRPr>
            </a:lvl8pPr>
            <a:lvl9pPr marL="2699744"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80718547"/>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4950719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7151" indent="0">
              <a:buNone/>
              <a:defRPr sz="1500" b="1"/>
            </a:lvl2pPr>
            <a:lvl3pPr marL="674939" indent="0">
              <a:buNone/>
              <a:defRPr sz="1400" b="1"/>
            </a:lvl3pPr>
            <a:lvl4pPr marL="1012457" indent="0">
              <a:buNone/>
              <a:defRPr sz="1200" b="1"/>
            </a:lvl4pPr>
            <a:lvl5pPr marL="1350023" indent="0">
              <a:buNone/>
              <a:defRPr sz="1200" b="1"/>
            </a:lvl5pPr>
            <a:lvl6pPr marL="1687661" indent="0">
              <a:buNone/>
              <a:defRPr sz="1200" b="1"/>
            </a:lvl6pPr>
            <a:lvl7pPr marL="2024810" indent="0">
              <a:buNone/>
              <a:defRPr sz="1200" b="1"/>
            </a:lvl7pPr>
            <a:lvl8pPr marL="2362179" indent="0">
              <a:buNone/>
              <a:defRPr sz="1200" b="1"/>
            </a:lvl8pPr>
            <a:lvl9pPr marL="269974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7151" indent="0">
              <a:buNone/>
              <a:defRPr sz="1500" b="1"/>
            </a:lvl2pPr>
            <a:lvl3pPr marL="674939" indent="0">
              <a:buNone/>
              <a:defRPr sz="1400" b="1"/>
            </a:lvl3pPr>
            <a:lvl4pPr marL="1012457" indent="0">
              <a:buNone/>
              <a:defRPr sz="1200" b="1"/>
            </a:lvl4pPr>
            <a:lvl5pPr marL="1350023" indent="0">
              <a:buNone/>
              <a:defRPr sz="1200" b="1"/>
            </a:lvl5pPr>
            <a:lvl6pPr marL="1687661" indent="0">
              <a:buNone/>
              <a:defRPr sz="1200" b="1"/>
            </a:lvl6pPr>
            <a:lvl7pPr marL="2024810" indent="0">
              <a:buNone/>
              <a:defRPr sz="1200" b="1"/>
            </a:lvl7pPr>
            <a:lvl8pPr marL="2362179" indent="0">
              <a:buNone/>
              <a:defRPr sz="1200" b="1"/>
            </a:lvl8pPr>
            <a:lvl9pPr marL="269974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698301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198067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5947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830B361-94AD-4156-9A12-659C9CBC4C66}"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6677197-35B6-4FA2-89F2-288F1AE9F598}" type="slidenum">
              <a:rPr lang="en-GB"/>
              <a:pPr>
                <a:defRPr/>
              </a:pPr>
              <a:t>‹#›</a:t>
            </a:fld>
            <a:endParaRPr lang="en-GB"/>
          </a:p>
        </p:txBody>
      </p:sp>
    </p:spTree>
    <p:extLst>
      <p:ext uri="{BB962C8B-B14F-4D97-AF65-F5344CB8AC3E}">
        <p14:creationId xmlns:p14="http://schemas.microsoft.com/office/powerpoint/2010/main" val="26993676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7151" indent="0">
              <a:buNone/>
              <a:defRPr sz="900"/>
            </a:lvl2pPr>
            <a:lvl3pPr marL="674939" indent="0">
              <a:buNone/>
              <a:defRPr sz="800"/>
            </a:lvl3pPr>
            <a:lvl4pPr marL="1012457" indent="0">
              <a:buNone/>
              <a:defRPr sz="700"/>
            </a:lvl4pPr>
            <a:lvl5pPr marL="1350023" indent="0">
              <a:buNone/>
              <a:defRPr sz="700"/>
            </a:lvl5pPr>
            <a:lvl6pPr marL="1687661" indent="0">
              <a:buNone/>
              <a:defRPr sz="700"/>
            </a:lvl6pPr>
            <a:lvl7pPr marL="2024810" indent="0">
              <a:buNone/>
              <a:defRPr sz="700"/>
            </a:lvl7pPr>
            <a:lvl8pPr marL="2362179" indent="0">
              <a:buNone/>
              <a:defRPr sz="700"/>
            </a:lvl8pPr>
            <a:lvl9pPr marL="269974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89410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37151" indent="0">
              <a:buNone/>
              <a:defRPr sz="2100"/>
            </a:lvl2pPr>
            <a:lvl3pPr marL="674939" indent="0">
              <a:buNone/>
              <a:defRPr sz="1800"/>
            </a:lvl3pPr>
            <a:lvl4pPr marL="1012457" indent="0">
              <a:buNone/>
              <a:defRPr sz="1500"/>
            </a:lvl4pPr>
            <a:lvl5pPr marL="1350023" indent="0">
              <a:buNone/>
              <a:defRPr sz="1500"/>
            </a:lvl5pPr>
            <a:lvl6pPr marL="1687661" indent="0">
              <a:buNone/>
              <a:defRPr sz="1500"/>
            </a:lvl6pPr>
            <a:lvl7pPr marL="2024810" indent="0">
              <a:buNone/>
              <a:defRPr sz="1500"/>
            </a:lvl7pPr>
            <a:lvl8pPr marL="2362179" indent="0">
              <a:buNone/>
              <a:defRPr sz="1500"/>
            </a:lvl8pPr>
            <a:lvl9pPr marL="2699744" indent="0">
              <a:buNone/>
              <a:defRPr sz="1500"/>
            </a:lvl9pPr>
          </a:lstStyle>
          <a:p>
            <a:endParaRPr lang="en-GB"/>
          </a:p>
        </p:txBody>
      </p:sp>
      <p:sp>
        <p:nvSpPr>
          <p:cNvPr id="4" name="Text Placeholder 3"/>
          <p:cNvSpPr>
            <a:spLocks noGrp="1"/>
          </p:cNvSpPr>
          <p:nvPr>
            <p:ph type="body" sz="half" idx="2"/>
          </p:nvPr>
        </p:nvSpPr>
        <p:spPr>
          <a:xfrm>
            <a:off x="1792288" y="4026142"/>
            <a:ext cx="5486400" cy="603647"/>
          </a:xfrm>
        </p:spPr>
        <p:txBody>
          <a:bodyPr/>
          <a:lstStyle>
            <a:lvl1pPr marL="0" indent="0">
              <a:buNone/>
              <a:defRPr sz="1100"/>
            </a:lvl1pPr>
            <a:lvl2pPr marL="337151" indent="0">
              <a:buNone/>
              <a:defRPr sz="900"/>
            </a:lvl2pPr>
            <a:lvl3pPr marL="674939" indent="0">
              <a:buNone/>
              <a:defRPr sz="800"/>
            </a:lvl3pPr>
            <a:lvl4pPr marL="1012457" indent="0">
              <a:buNone/>
              <a:defRPr sz="700"/>
            </a:lvl4pPr>
            <a:lvl5pPr marL="1350023" indent="0">
              <a:buNone/>
              <a:defRPr sz="700"/>
            </a:lvl5pPr>
            <a:lvl6pPr marL="1687661" indent="0">
              <a:buNone/>
              <a:defRPr sz="700"/>
            </a:lvl6pPr>
            <a:lvl7pPr marL="2024810" indent="0">
              <a:buNone/>
              <a:defRPr sz="700"/>
            </a:lvl7pPr>
            <a:lvl8pPr marL="2362179" indent="0">
              <a:buNone/>
              <a:defRPr sz="700"/>
            </a:lvl8pPr>
            <a:lvl9pPr marL="269974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947656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749246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5D8DC00-6E0E-42F1-B163-E63255254246}"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76AE188-4E41-417B-9571-A2B132F73C8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849973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UKTV 2 Content White Slide v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888" y="184088"/>
            <a:ext cx="8163912" cy="683185"/>
          </a:xfrm>
        </p:spPr>
        <p:txBody>
          <a:bodyPr>
            <a:normAutofit/>
          </a:bodyPr>
          <a:lstStyle>
            <a:lvl1pPr algn="l">
              <a:defRPr sz="2200" b="0" i="0">
                <a:solidFill>
                  <a:schemeClr val="bg1"/>
                </a:solidFill>
                <a:latin typeface="Archer Bold"/>
                <a:cs typeface="Archer Bold"/>
              </a:defRPr>
            </a:lvl1pPr>
          </a:lstStyle>
          <a:p>
            <a:r>
              <a:rPr lang="en-GB"/>
              <a:t>Click to edit slide title</a:t>
            </a:r>
            <a:endParaRPr lang="en-US"/>
          </a:p>
        </p:txBody>
      </p:sp>
      <p:sp>
        <p:nvSpPr>
          <p:cNvPr id="3" name="Content Placeholder 2"/>
          <p:cNvSpPr>
            <a:spLocks noGrp="1"/>
          </p:cNvSpPr>
          <p:nvPr>
            <p:ph sz="half" idx="1"/>
          </p:nvPr>
        </p:nvSpPr>
        <p:spPr>
          <a:xfrm>
            <a:off x="520288" y="1324883"/>
            <a:ext cx="3190296" cy="3449073"/>
          </a:xfrm>
        </p:spPr>
        <p:txBody>
          <a:bodyPr>
            <a:normAutofit/>
          </a:bodyPr>
          <a:lstStyle>
            <a:lvl1pPr marL="0" indent="0">
              <a:buFont typeface="Courier New"/>
              <a:buNone/>
              <a:defRPr sz="1400">
                <a:solidFill>
                  <a:schemeClr val="tx1">
                    <a:lumMod val="65000"/>
                    <a:lumOff val="35000"/>
                  </a:schemeClr>
                </a:solidFill>
              </a:defRPr>
            </a:lvl1pPr>
            <a:lvl2pPr marL="449978" indent="0">
              <a:buFont typeface="Courier New"/>
              <a:buNone/>
              <a:defRPr sz="1400">
                <a:solidFill>
                  <a:schemeClr val="tx1">
                    <a:lumMod val="65000"/>
                    <a:lumOff val="35000"/>
                  </a:schemeClr>
                </a:solidFill>
              </a:defRPr>
            </a:lvl2pPr>
            <a:lvl3pPr marL="900001" indent="0">
              <a:buFont typeface="Courier New"/>
              <a:buNone/>
              <a:defRPr sz="1400">
                <a:solidFill>
                  <a:schemeClr val="tx1">
                    <a:lumMod val="65000"/>
                    <a:lumOff val="35000"/>
                  </a:schemeClr>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820720" y="1324883"/>
            <a:ext cx="4017776" cy="3449073"/>
          </a:xfrm>
        </p:spPr>
        <p:txBody>
          <a:bodyPr>
            <a:normAutofit/>
          </a:bodyPr>
          <a:lstStyle>
            <a:lvl1pPr marL="337142" indent="-337142">
              <a:buFont typeface="Courier New"/>
              <a:buChar char="o"/>
              <a:defRPr sz="1400">
                <a:solidFill>
                  <a:srgbClr val="595959"/>
                </a:solidFill>
              </a:defRPr>
            </a:lvl1pPr>
            <a:lvl2pPr marL="731429" indent="-281270">
              <a:buFont typeface="Courier New"/>
              <a:buChar char="o"/>
              <a:defRPr sz="1400">
                <a:solidFill>
                  <a:srgbClr val="595959"/>
                </a:solidFill>
              </a:defRPr>
            </a:lvl2pPr>
            <a:lvl3pPr marL="1124940" indent="-224762">
              <a:buFont typeface="Courier New"/>
              <a:buChar char="o"/>
              <a:defRPr sz="1400">
                <a:solidFill>
                  <a:srgbClr val="595959"/>
                </a:solidFill>
              </a:defRPr>
            </a:lvl3pPr>
            <a:lvl4pPr marL="1575110" indent="-224762">
              <a:buFont typeface="Courier New"/>
              <a:buChar char="o"/>
              <a:defRPr sz="1400">
                <a:solidFill>
                  <a:schemeClr val="tx1">
                    <a:lumMod val="75000"/>
                    <a:lumOff val="25000"/>
                  </a:schemeClr>
                </a:solidFill>
              </a:defRPr>
            </a:lvl4pPr>
            <a:lvl5pPr marL="2024759" indent="-224762">
              <a:buFont typeface="Courier New"/>
              <a:buChar char="o"/>
              <a:defRPr sz="1400">
                <a:solidFill>
                  <a:schemeClr val="tx1">
                    <a:lumMod val="75000"/>
                    <a:lumOff val="25000"/>
                  </a:schemeClr>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527848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549" indent="0">
              <a:buNone/>
              <a:defRPr sz="1500" b="1"/>
            </a:lvl2pPr>
            <a:lvl3pPr marL="672002" indent="0">
              <a:buNone/>
              <a:defRPr sz="1400" b="1"/>
            </a:lvl3pPr>
            <a:lvl4pPr marL="1008007" indent="0">
              <a:buNone/>
              <a:defRPr sz="1200" b="1"/>
            </a:lvl4pPr>
            <a:lvl5pPr marL="1344149" indent="0">
              <a:buNone/>
              <a:defRPr sz="1200" b="1"/>
            </a:lvl5pPr>
            <a:lvl6pPr marL="1680185" indent="0">
              <a:buNone/>
              <a:defRPr sz="1200" b="1"/>
            </a:lvl6pPr>
            <a:lvl7pPr marL="2015732" indent="0">
              <a:buNone/>
              <a:defRPr sz="1200" b="1"/>
            </a:lvl7pPr>
            <a:lvl8pPr marL="2351705" indent="0">
              <a:buNone/>
              <a:defRPr sz="1200" b="1"/>
            </a:lvl8pPr>
            <a:lvl9pPr marL="268778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549" indent="0">
              <a:buNone/>
              <a:defRPr sz="1500" b="1"/>
            </a:lvl2pPr>
            <a:lvl3pPr marL="672002" indent="0">
              <a:buNone/>
              <a:defRPr sz="1400" b="1"/>
            </a:lvl3pPr>
            <a:lvl4pPr marL="1008007" indent="0">
              <a:buNone/>
              <a:defRPr sz="1200" b="1"/>
            </a:lvl4pPr>
            <a:lvl5pPr marL="1344149" indent="0">
              <a:buNone/>
              <a:defRPr sz="1200" b="1"/>
            </a:lvl5pPr>
            <a:lvl6pPr marL="1680185" indent="0">
              <a:buNone/>
              <a:defRPr sz="1200" b="1"/>
            </a:lvl6pPr>
            <a:lvl7pPr marL="2015732" indent="0">
              <a:buNone/>
              <a:defRPr sz="1200" b="1"/>
            </a:lvl7pPr>
            <a:lvl8pPr marL="2351705" indent="0">
              <a:buNone/>
              <a:defRPr sz="1200" b="1"/>
            </a:lvl8pPr>
            <a:lvl9pPr marL="268778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C997448-2D59-41FC-A8D3-B7EE263553A6}"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32940AD-1500-4D48-BDA0-F2B4B509BD1F}" type="slidenum">
              <a:rPr lang="en-GB"/>
              <a:pPr>
                <a:defRPr/>
              </a:pPr>
              <a:t>‹#›</a:t>
            </a:fld>
            <a:endParaRPr lang="en-GB"/>
          </a:p>
        </p:txBody>
      </p:sp>
    </p:spTree>
    <p:extLst>
      <p:ext uri="{BB962C8B-B14F-4D97-AF65-F5344CB8AC3E}">
        <p14:creationId xmlns:p14="http://schemas.microsoft.com/office/powerpoint/2010/main" val="36783413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2937AFB-0B07-432D-9BC3-C4EFC884D720}"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325B7B7-9B17-4A5E-B6B1-D0A2F572F9E3}" type="slidenum">
              <a:rPr lang="en-GB"/>
              <a:pPr>
                <a:defRPr/>
              </a:pPr>
              <a:t>‹#›</a:t>
            </a:fld>
            <a:endParaRPr lang="en-GB"/>
          </a:p>
        </p:txBody>
      </p:sp>
    </p:spTree>
    <p:extLst>
      <p:ext uri="{BB962C8B-B14F-4D97-AF65-F5344CB8AC3E}">
        <p14:creationId xmlns:p14="http://schemas.microsoft.com/office/powerpoint/2010/main" val="24520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114550"/>
            <a:ext cx="3810000" cy="245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14550"/>
            <a:ext cx="3810000" cy="2457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vl1pPr>
          </a:lstStyle>
          <a:p>
            <a:pPr>
              <a:defRPr/>
            </a:pPr>
            <a:fld id="{1233E3B5-EC82-425E-B423-6A835B75C59E}" type="slidenum">
              <a:rPr lang="en-US"/>
              <a:pPr>
                <a:defRPr/>
              </a:pPr>
              <a:t>‹#›</a:t>
            </a:fld>
            <a:endParaRPr lang="en-US"/>
          </a:p>
        </p:txBody>
      </p:sp>
    </p:spTree>
    <p:extLst>
      <p:ext uri="{BB962C8B-B14F-4D97-AF65-F5344CB8AC3E}">
        <p14:creationId xmlns:p14="http://schemas.microsoft.com/office/powerpoint/2010/main" val="17392595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2F7679B-A516-417E-87FC-88A1400EDB97}"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FA57EB75-5747-4372-8A72-FA93EC9C2B0F}" type="slidenum">
              <a:rPr lang="en-GB"/>
              <a:pPr>
                <a:defRPr/>
              </a:pPr>
              <a:t>‹#›</a:t>
            </a:fld>
            <a:endParaRPr lang="en-GB"/>
          </a:p>
        </p:txBody>
      </p:sp>
    </p:spTree>
    <p:extLst>
      <p:ext uri="{BB962C8B-B14F-4D97-AF65-F5344CB8AC3E}">
        <p14:creationId xmlns:p14="http://schemas.microsoft.com/office/powerpoint/2010/main" val="578823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549" indent="0">
              <a:buNone/>
              <a:defRPr sz="900"/>
            </a:lvl2pPr>
            <a:lvl3pPr marL="672002" indent="0">
              <a:buNone/>
              <a:defRPr sz="800"/>
            </a:lvl3pPr>
            <a:lvl4pPr marL="1008007" indent="0">
              <a:buNone/>
              <a:defRPr sz="700"/>
            </a:lvl4pPr>
            <a:lvl5pPr marL="1344149" indent="0">
              <a:buNone/>
              <a:defRPr sz="700"/>
            </a:lvl5pPr>
            <a:lvl6pPr marL="1680185" indent="0">
              <a:buNone/>
              <a:defRPr sz="700"/>
            </a:lvl6pPr>
            <a:lvl7pPr marL="2015732" indent="0">
              <a:buNone/>
              <a:defRPr sz="700"/>
            </a:lvl7pPr>
            <a:lvl8pPr marL="2351705" indent="0">
              <a:buNone/>
              <a:defRPr sz="700"/>
            </a:lvl8pPr>
            <a:lvl9pPr marL="268778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6D515B8-AD9D-476D-AD8C-76F59A0D9A37}"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53EFF28-33E3-4C50-B3BF-9F7D4344E6D5}" type="slidenum">
              <a:rPr lang="en-GB"/>
              <a:pPr>
                <a:defRPr/>
              </a:pPr>
              <a:t>‹#›</a:t>
            </a:fld>
            <a:endParaRPr lang="en-GB"/>
          </a:p>
        </p:txBody>
      </p:sp>
    </p:spTree>
    <p:extLst>
      <p:ext uri="{BB962C8B-B14F-4D97-AF65-F5344CB8AC3E}">
        <p14:creationId xmlns:p14="http://schemas.microsoft.com/office/powerpoint/2010/main" val="2909571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549" indent="0">
              <a:buNone/>
              <a:defRPr sz="2100"/>
            </a:lvl2pPr>
            <a:lvl3pPr marL="672002" indent="0">
              <a:buNone/>
              <a:defRPr sz="1800"/>
            </a:lvl3pPr>
            <a:lvl4pPr marL="1008007" indent="0">
              <a:buNone/>
              <a:defRPr sz="1500"/>
            </a:lvl4pPr>
            <a:lvl5pPr marL="1344149" indent="0">
              <a:buNone/>
              <a:defRPr sz="1500"/>
            </a:lvl5pPr>
            <a:lvl6pPr marL="1680185" indent="0">
              <a:buNone/>
              <a:defRPr sz="1500"/>
            </a:lvl6pPr>
            <a:lvl7pPr marL="2015732" indent="0">
              <a:buNone/>
              <a:defRPr sz="1500"/>
            </a:lvl7pPr>
            <a:lvl8pPr marL="2351705" indent="0">
              <a:buNone/>
              <a:defRPr sz="1500"/>
            </a:lvl8pPr>
            <a:lvl9pPr marL="2687783" indent="0">
              <a:buNone/>
              <a:defRPr sz="1500"/>
            </a:lvl9pPr>
          </a:lstStyle>
          <a:p>
            <a:pPr lvl="0"/>
            <a:endParaRPr lang="en-GB" noProof="0"/>
          </a:p>
        </p:txBody>
      </p:sp>
      <p:sp>
        <p:nvSpPr>
          <p:cNvPr id="4" name="Text Placeholder 3"/>
          <p:cNvSpPr>
            <a:spLocks noGrp="1"/>
          </p:cNvSpPr>
          <p:nvPr>
            <p:ph type="body" sz="half" idx="2"/>
          </p:nvPr>
        </p:nvSpPr>
        <p:spPr>
          <a:xfrm>
            <a:off x="1792288" y="4026320"/>
            <a:ext cx="5486400" cy="603647"/>
          </a:xfrm>
        </p:spPr>
        <p:txBody>
          <a:bodyPr/>
          <a:lstStyle>
            <a:lvl1pPr marL="0" indent="0">
              <a:buNone/>
              <a:defRPr sz="1100"/>
            </a:lvl1pPr>
            <a:lvl2pPr marL="335549" indent="0">
              <a:buNone/>
              <a:defRPr sz="900"/>
            </a:lvl2pPr>
            <a:lvl3pPr marL="672002" indent="0">
              <a:buNone/>
              <a:defRPr sz="800"/>
            </a:lvl3pPr>
            <a:lvl4pPr marL="1008007" indent="0">
              <a:buNone/>
              <a:defRPr sz="700"/>
            </a:lvl4pPr>
            <a:lvl5pPr marL="1344149" indent="0">
              <a:buNone/>
              <a:defRPr sz="700"/>
            </a:lvl5pPr>
            <a:lvl6pPr marL="1680185" indent="0">
              <a:buNone/>
              <a:defRPr sz="700"/>
            </a:lvl6pPr>
            <a:lvl7pPr marL="2015732" indent="0">
              <a:buNone/>
              <a:defRPr sz="700"/>
            </a:lvl7pPr>
            <a:lvl8pPr marL="2351705" indent="0">
              <a:buNone/>
              <a:defRPr sz="700"/>
            </a:lvl8pPr>
            <a:lvl9pPr marL="268778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BB16D4B-9BF6-485C-8FF3-4612F410ADA3}"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6AABB0B-0E35-46D7-94C8-83305B44AB3D}" type="slidenum">
              <a:rPr lang="en-GB"/>
              <a:pPr>
                <a:defRPr/>
              </a:pPr>
              <a:t>‹#›</a:t>
            </a:fld>
            <a:endParaRPr lang="en-GB"/>
          </a:p>
        </p:txBody>
      </p:sp>
    </p:spTree>
    <p:extLst>
      <p:ext uri="{BB962C8B-B14F-4D97-AF65-F5344CB8AC3E}">
        <p14:creationId xmlns:p14="http://schemas.microsoft.com/office/powerpoint/2010/main" val="38576361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B1275E9-B05D-40AC-8ACD-CE6BFF8A0195}"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460FC7C-1D13-45E4-9A73-EBE2112087DF}" type="slidenum">
              <a:rPr lang="en-GB"/>
              <a:pPr>
                <a:defRPr/>
              </a:pPr>
              <a:t>‹#›</a:t>
            </a:fld>
            <a:endParaRPr lang="en-GB"/>
          </a:p>
        </p:txBody>
      </p:sp>
    </p:spTree>
    <p:extLst>
      <p:ext uri="{BB962C8B-B14F-4D97-AF65-F5344CB8AC3E}">
        <p14:creationId xmlns:p14="http://schemas.microsoft.com/office/powerpoint/2010/main" val="1896702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4EDEABF-1D25-4553-AC1D-2CE0FBDCE8CB}"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8FE02E3-52D4-4EA3-8FE7-21157134B8F5}" type="slidenum">
              <a:rPr lang="en-GB"/>
              <a:pPr>
                <a:defRPr/>
              </a:pPr>
              <a:t>‹#›</a:t>
            </a:fld>
            <a:endParaRPr lang="en-GB"/>
          </a:p>
        </p:txBody>
      </p:sp>
    </p:spTree>
    <p:extLst>
      <p:ext uri="{BB962C8B-B14F-4D97-AF65-F5344CB8AC3E}">
        <p14:creationId xmlns:p14="http://schemas.microsoft.com/office/powerpoint/2010/main" val="1599809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24"/>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666" indent="0" algn="ctr">
              <a:buNone/>
              <a:defRPr>
                <a:solidFill>
                  <a:schemeClr val="tx1">
                    <a:tint val="75000"/>
                  </a:schemeClr>
                </a:solidFill>
              </a:defRPr>
            </a:lvl2pPr>
            <a:lvl3pPr marL="672216" indent="0" algn="ctr">
              <a:buNone/>
              <a:defRPr>
                <a:solidFill>
                  <a:schemeClr val="tx1">
                    <a:tint val="75000"/>
                  </a:schemeClr>
                </a:solidFill>
              </a:defRPr>
            </a:lvl3pPr>
            <a:lvl4pPr marL="1008332" indent="0" algn="ctr">
              <a:buNone/>
              <a:defRPr>
                <a:solidFill>
                  <a:schemeClr val="tx1">
                    <a:tint val="75000"/>
                  </a:schemeClr>
                </a:solidFill>
              </a:defRPr>
            </a:lvl4pPr>
            <a:lvl5pPr marL="1344578" indent="0" algn="ctr">
              <a:buNone/>
              <a:defRPr>
                <a:solidFill>
                  <a:schemeClr val="tx1">
                    <a:tint val="75000"/>
                  </a:schemeClr>
                </a:solidFill>
              </a:defRPr>
            </a:lvl5pPr>
            <a:lvl6pPr marL="1680731" indent="0" algn="ctr">
              <a:buNone/>
              <a:defRPr>
                <a:solidFill>
                  <a:schemeClr val="tx1">
                    <a:tint val="75000"/>
                  </a:schemeClr>
                </a:solidFill>
              </a:defRPr>
            </a:lvl6pPr>
            <a:lvl7pPr marL="2016395" indent="0" algn="ctr">
              <a:buNone/>
              <a:defRPr>
                <a:solidFill>
                  <a:schemeClr val="tx1">
                    <a:tint val="75000"/>
                  </a:schemeClr>
                </a:solidFill>
              </a:defRPr>
            </a:lvl7pPr>
            <a:lvl8pPr marL="2352465" indent="0" algn="ctr">
              <a:buNone/>
              <a:defRPr>
                <a:solidFill>
                  <a:schemeClr val="tx1">
                    <a:tint val="75000"/>
                  </a:schemeClr>
                </a:solidFill>
              </a:defRPr>
            </a:lvl8pPr>
            <a:lvl9pPr marL="2688654"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E8D78AE-4C99-4FE9-9CC6-8F4F394C5D12}"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310C999-8078-4726-B61C-CD1CDB002F0F}" type="slidenum">
              <a:rPr lang="en-GB"/>
              <a:pPr>
                <a:defRPr/>
              </a:pPr>
              <a:t>‹#›</a:t>
            </a:fld>
            <a:endParaRPr lang="en-GB"/>
          </a:p>
        </p:txBody>
      </p:sp>
    </p:spTree>
    <p:extLst>
      <p:ext uri="{BB962C8B-B14F-4D97-AF65-F5344CB8AC3E}">
        <p14:creationId xmlns:p14="http://schemas.microsoft.com/office/powerpoint/2010/main" val="38644229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ECA79EC-EC06-4F81-8596-03C6A807C3B3}"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2BC50A8-E0B0-46DD-BEE8-D6F2898BC763}" type="slidenum">
              <a:rPr lang="en-GB"/>
              <a:pPr>
                <a:defRPr/>
              </a:pPr>
              <a:t>‹#›</a:t>
            </a:fld>
            <a:endParaRPr lang="en-GB"/>
          </a:p>
        </p:txBody>
      </p:sp>
    </p:spTree>
    <p:extLst>
      <p:ext uri="{BB962C8B-B14F-4D97-AF65-F5344CB8AC3E}">
        <p14:creationId xmlns:p14="http://schemas.microsoft.com/office/powerpoint/2010/main" val="2101944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666" indent="0">
              <a:buNone/>
              <a:defRPr sz="1400">
                <a:solidFill>
                  <a:schemeClr val="tx1">
                    <a:tint val="75000"/>
                  </a:schemeClr>
                </a:solidFill>
              </a:defRPr>
            </a:lvl2pPr>
            <a:lvl3pPr marL="672216" indent="0">
              <a:buNone/>
              <a:defRPr sz="1200">
                <a:solidFill>
                  <a:schemeClr val="tx1">
                    <a:tint val="75000"/>
                  </a:schemeClr>
                </a:solidFill>
              </a:defRPr>
            </a:lvl3pPr>
            <a:lvl4pPr marL="1008332" indent="0">
              <a:buNone/>
              <a:defRPr sz="1100">
                <a:solidFill>
                  <a:schemeClr val="tx1">
                    <a:tint val="75000"/>
                  </a:schemeClr>
                </a:solidFill>
              </a:defRPr>
            </a:lvl4pPr>
            <a:lvl5pPr marL="1344578" indent="0">
              <a:buNone/>
              <a:defRPr sz="1100">
                <a:solidFill>
                  <a:schemeClr val="tx1">
                    <a:tint val="75000"/>
                  </a:schemeClr>
                </a:solidFill>
              </a:defRPr>
            </a:lvl5pPr>
            <a:lvl6pPr marL="1680731" indent="0">
              <a:buNone/>
              <a:defRPr sz="1100">
                <a:solidFill>
                  <a:schemeClr val="tx1">
                    <a:tint val="75000"/>
                  </a:schemeClr>
                </a:solidFill>
              </a:defRPr>
            </a:lvl6pPr>
            <a:lvl7pPr marL="2016395" indent="0">
              <a:buNone/>
              <a:defRPr sz="1100">
                <a:solidFill>
                  <a:schemeClr val="tx1">
                    <a:tint val="75000"/>
                  </a:schemeClr>
                </a:solidFill>
              </a:defRPr>
            </a:lvl7pPr>
            <a:lvl8pPr marL="2352465" indent="0">
              <a:buNone/>
              <a:defRPr sz="1100">
                <a:solidFill>
                  <a:schemeClr val="tx1">
                    <a:tint val="75000"/>
                  </a:schemeClr>
                </a:solidFill>
              </a:defRPr>
            </a:lvl8pPr>
            <a:lvl9pPr marL="2688654"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A83BB66-6680-4F55-89C4-923694070687}"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3AD58FF-6D43-4E72-8629-77EEEF114E3A}" type="slidenum">
              <a:rPr lang="en-GB"/>
              <a:pPr>
                <a:defRPr/>
              </a:pPr>
              <a:t>‹#›</a:t>
            </a:fld>
            <a:endParaRPr lang="en-GB"/>
          </a:p>
        </p:txBody>
      </p:sp>
    </p:spTree>
    <p:extLst>
      <p:ext uri="{BB962C8B-B14F-4D97-AF65-F5344CB8AC3E}">
        <p14:creationId xmlns:p14="http://schemas.microsoft.com/office/powerpoint/2010/main" val="22385885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AD320A4-D6AD-48C5-8380-8E969927DF7A}"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1184619-558F-431B-86AC-50F042EB7ECD}" type="slidenum">
              <a:rPr lang="en-GB"/>
              <a:pPr>
                <a:defRPr/>
              </a:pPr>
              <a:t>‹#›</a:t>
            </a:fld>
            <a:endParaRPr lang="en-GB"/>
          </a:p>
        </p:txBody>
      </p:sp>
    </p:spTree>
    <p:extLst>
      <p:ext uri="{BB962C8B-B14F-4D97-AF65-F5344CB8AC3E}">
        <p14:creationId xmlns:p14="http://schemas.microsoft.com/office/powerpoint/2010/main" val="26539495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666" indent="0">
              <a:buNone/>
              <a:defRPr sz="1500" b="1"/>
            </a:lvl2pPr>
            <a:lvl3pPr marL="672216" indent="0">
              <a:buNone/>
              <a:defRPr sz="1400" b="1"/>
            </a:lvl3pPr>
            <a:lvl4pPr marL="1008332" indent="0">
              <a:buNone/>
              <a:defRPr sz="1200" b="1"/>
            </a:lvl4pPr>
            <a:lvl5pPr marL="1344578" indent="0">
              <a:buNone/>
              <a:defRPr sz="1200" b="1"/>
            </a:lvl5pPr>
            <a:lvl6pPr marL="1680731" indent="0">
              <a:buNone/>
              <a:defRPr sz="1200" b="1"/>
            </a:lvl6pPr>
            <a:lvl7pPr marL="2016395" indent="0">
              <a:buNone/>
              <a:defRPr sz="1200" b="1"/>
            </a:lvl7pPr>
            <a:lvl8pPr marL="2352465" indent="0">
              <a:buNone/>
              <a:defRPr sz="1200" b="1"/>
            </a:lvl8pPr>
            <a:lvl9pPr marL="268865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666" indent="0">
              <a:buNone/>
              <a:defRPr sz="1500" b="1"/>
            </a:lvl2pPr>
            <a:lvl3pPr marL="672216" indent="0">
              <a:buNone/>
              <a:defRPr sz="1400" b="1"/>
            </a:lvl3pPr>
            <a:lvl4pPr marL="1008332" indent="0">
              <a:buNone/>
              <a:defRPr sz="1200" b="1"/>
            </a:lvl4pPr>
            <a:lvl5pPr marL="1344578" indent="0">
              <a:buNone/>
              <a:defRPr sz="1200" b="1"/>
            </a:lvl5pPr>
            <a:lvl6pPr marL="1680731" indent="0">
              <a:buNone/>
              <a:defRPr sz="1200" b="1"/>
            </a:lvl6pPr>
            <a:lvl7pPr marL="2016395" indent="0">
              <a:buNone/>
              <a:defRPr sz="1200" b="1"/>
            </a:lvl7pPr>
            <a:lvl8pPr marL="2352465" indent="0">
              <a:buNone/>
              <a:defRPr sz="1200" b="1"/>
            </a:lvl8pPr>
            <a:lvl9pPr marL="268865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8808820-4A1C-43D0-8FB8-F1B4D2B243C3}"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C3395FF-0163-4E14-8949-9620ED467C6C}" type="slidenum">
              <a:rPr lang="en-GB"/>
              <a:pPr>
                <a:defRPr/>
              </a:pPr>
              <a:t>‹#›</a:t>
            </a:fld>
            <a:endParaRPr lang="en-GB"/>
          </a:p>
        </p:txBody>
      </p:sp>
    </p:spTree>
    <p:extLst>
      <p:ext uri="{BB962C8B-B14F-4D97-AF65-F5344CB8AC3E}">
        <p14:creationId xmlns:p14="http://schemas.microsoft.com/office/powerpoint/2010/main" val="178802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47844" indent="0">
              <a:buNone/>
              <a:defRPr sz="2000" b="1"/>
            </a:lvl2pPr>
            <a:lvl3pPr marL="895636" indent="0">
              <a:buNone/>
              <a:defRPr sz="1800" b="1"/>
            </a:lvl3pPr>
            <a:lvl4pPr marL="1343588" indent="0">
              <a:buNone/>
              <a:defRPr sz="1600" b="1"/>
            </a:lvl4pPr>
            <a:lvl5pPr marL="1791269" indent="0">
              <a:buNone/>
              <a:defRPr sz="1600" b="1"/>
            </a:lvl5pPr>
            <a:lvl6pPr marL="2238754" indent="0">
              <a:buNone/>
              <a:defRPr sz="1600" b="1"/>
            </a:lvl6pPr>
            <a:lvl7pPr marL="2686644" indent="0">
              <a:buNone/>
              <a:defRPr sz="1600" b="1"/>
            </a:lvl7pPr>
            <a:lvl8pPr marL="3134579" indent="0">
              <a:buNone/>
              <a:defRPr sz="1600" b="1"/>
            </a:lvl8pPr>
            <a:lvl9pPr marL="358227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2400" b="1"/>
            </a:lvl1pPr>
            <a:lvl2pPr marL="447844" indent="0">
              <a:buNone/>
              <a:defRPr sz="2000" b="1"/>
            </a:lvl2pPr>
            <a:lvl3pPr marL="895636" indent="0">
              <a:buNone/>
              <a:defRPr sz="1800" b="1"/>
            </a:lvl3pPr>
            <a:lvl4pPr marL="1343588" indent="0">
              <a:buNone/>
              <a:defRPr sz="1600" b="1"/>
            </a:lvl4pPr>
            <a:lvl5pPr marL="1791269" indent="0">
              <a:buNone/>
              <a:defRPr sz="1600" b="1"/>
            </a:lvl5pPr>
            <a:lvl6pPr marL="2238754" indent="0">
              <a:buNone/>
              <a:defRPr sz="1600" b="1"/>
            </a:lvl6pPr>
            <a:lvl7pPr marL="2686644" indent="0">
              <a:buNone/>
              <a:defRPr sz="1600" b="1"/>
            </a:lvl7pPr>
            <a:lvl8pPr marL="3134579" indent="0">
              <a:buNone/>
              <a:defRPr sz="1600" b="1"/>
            </a:lvl8pPr>
            <a:lvl9pPr marL="358227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vl1pPr>
          </a:lstStyle>
          <a:p>
            <a:pPr>
              <a:defRPr/>
            </a:pPr>
            <a:fld id="{05E4C383-217B-4A26-B208-E2918F66B325}" type="slidenum">
              <a:rPr lang="en-US"/>
              <a:pPr>
                <a:defRPr/>
              </a:pPr>
              <a:t>‹#›</a:t>
            </a:fld>
            <a:endParaRPr lang="en-US"/>
          </a:p>
        </p:txBody>
      </p:sp>
    </p:spTree>
    <p:extLst>
      <p:ext uri="{BB962C8B-B14F-4D97-AF65-F5344CB8AC3E}">
        <p14:creationId xmlns:p14="http://schemas.microsoft.com/office/powerpoint/2010/main" val="35976767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ACD7078-259C-4682-A6CD-8949574159AC}"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824F6EA-DED7-4BB7-9D04-A6435F276DA1}" type="slidenum">
              <a:rPr lang="en-GB"/>
              <a:pPr>
                <a:defRPr/>
              </a:pPr>
              <a:t>‹#›</a:t>
            </a:fld>
            <a:endParaRPr lang="en-GB"/>
          </a:p>
        </p:txBody>
      </p:sp>
    </p:spTree>
    <p:extLst>
      <p:ext uri="{BB962C8B-B14F-4D97-AF65-F5344CB8AC3E}">
        <p14:creationId xmlns:p14="http://schemas.microsoft.com/office/powerpoint/2010/main" val="1519992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BE1F086-AACF-4537-95E2-BFC2A4269630}"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5C5E5AD-A8CD-4BD7-A2ED-2A586B50A916}" type="slidenum">
              <a:rPr lang="en-GB"/>
              <a:pPr>
                <a:defRPr/>
              </a:pPr>
              <a:t>‹#›</a:t>
            </a:fld>
            <a:endParaRPr lang="en-GB"/>
          </a:p>
        </p:txBody>
      </p:sp>
    </p:spTree>
    <p:extLst>
      <p:ext uri="{BB962C8B-B14F-4D97-AF65-F5344CB8AC3E}">
        <p14:creationId xmlns:p14="http://schemas.microsoft.com/office/powerpoint/2010/main" val="32831794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666" indent="0">
              <a:buNone/>
              <a:defRPr sz="900"/>
            </a:lvl2pPr>
            <a:lvl3pPr marL="672216" indent="0">
              <a:buNone/>
              <a:defRPr sz="800"/>
            </a:lvl3pPr>
            <a:lvl4pPr marL="1008332" indent="0">
              <a:buNone/>
              <a:defRPr sz="700"/>
            </a:lvl4pPr>
            <a:lvl5pPr marL="1344578" indent="0">
              <a:buNone/>
              <a:defRPr sz="700"/>
            </a:lvl5pPr>
            <a:lvl6pPr marL="1680731" indent="0">
              <a:buNone/>
              <a:defRPr sz="700"/>
            </a:lvl6pPr>
            <a:lvl7pPr marL="2016395" indent="0">
              <a:buNone/>
              <a:defRPr sz="700"/>
            </a:lvl7pPr>
            <a:lvl8pPr marL="2352465" indent="0">
              <a:buNone/>
              <a:defRPr sz="700"/>
            </a:lvl8pPr>
            <a:lvl9pPr marL="268865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F15A7D3-4BBC-4709-BA94-B8C33E178125}"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67C14B1-8EC3-41E0-92E0-28EFB6B5CF15}" type="slidenum">
              <a:rPr lang="en-GB"/>
              <a:pPr>
                <a:defRPr/>
              </a:pPr>
              <a:t>‹#›</a:t>
            </a:fld>
            <a:endParaRPr lang="en-GB"/>
          </a:p>
        </p:txBody>
      </p:sp>
    </p:spTree>
    <p:extLst>
      <p:ext uri="{BB962C8B-B14F-4D97-AF65-F5344CB8AC3E}">
        <p14:creationId xmlns:p14="http://schemas.microsoft.com/office/powerpoint/2010/main" val="21488065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666" indent="0">
              <a:buNone/>
              <a:defRPr sz="2100"/>
            </a:lvl2pPr>
            <a:lvl3pPr marL="672216" indent="0">
              <a:buNone/>
              <a:defRPr sz="1800"/>
            </a:lvl3pPr>
            <a:lvl4pPr marL="1008332" indent="0">
              <a:buNone/>
              <a:defRPr sz="1500"/>
            </a:lvl4pPr>
            <a:lvl5pPr marL="1344578" indent="0">
              <a:buNone/>
              <a:defRPr sz="1500"/>
            </a:lvl5pPr>
            <a:lvl6pPr marL="1680731" indent="0">
              <a:buNone/>
              <a:defRPr sz="1500"/>
            </a:lvl6pPr>
            <a:lvl7pPr marL="2016395" indent="0">
              <a:buNone/>
              <a:defRPr sz="1500"/>
            </a:lvl7pPr>
            <a:lvl8pPr marL="2352465" indent="0">
              <a:buNone/>
              <a:defRPr sz="1500"/>
            </a:lvl8pPr>
            <a:lvl9pPr marL="2688654" indent="0">
              <a:buNone/>
              <a:defRPr sz="1500"/>
            </a:lvl9pPr>
          </a:lstStyle>
          <a:p>
            <a:pPr lvl="0"/>
            <a:endParaRPr lang="en-GB" noProof="0"/>
          </a:p>
        </p:txBody>
      </p:sp>
      <p:sp>
        <p:nvSpPr>
          <p:cNvPr id="4" name="Text Placeholder 3"/>
          <p:cNvSpPr>
            <a:spLocks noGrp="1"/>
          </p:cNvSpPr>
          <p:nvPr>
            <p:ph type="body" sz="half" idx="2"/>
          </p:nvPr>
        </p:nvSpPr>
        <p:spPr>
          <a:xfrm>
            <a:off x="1792288" y="4026307"/>
            <a:ext cx="5486400" cy="603647"/>
          </a:xfrm>
        </p:spPr>
        <p:txBody>
          <a:bodyPr/>
          <a:lstStyle>
            <a:lvl1pPr marL="0" indent="0">
              <a:buNone/>
              <a:defRPr sz="1100"/>
            </a:lvl1pPr>
            <a:lvl2pPr marL="335666" indent="0">
              <a:buNone/>
              <a:defRPr sz="900"/>
            </a:lvl2pPr>
            <a:lvl3pPr marL="672216" indent="0">
              <a:buNone/>
              <a:defRPr sz="800"/>
            </a:lvl3pPr>
            <a:lvl4pPr marL="1008332" indent="0">
              <a:buNone/>
              <a:defRPr sz="700"/>
            </a:lvl4pPr>
            <a:lvl5pPr marL="1344578" indent="0">
              <a:buNone/>
              <a:defRPr sz="700"/>
            </a:lvl5pPr>
            <a:lvl6pPr marL="1680731" indent="0">
              <a:buNone/>
              <a:defRPr sz="700"/>
            </a:lvl6pPr>
            <a:lvl7pPr marL="2016395" indent="0">
              <a:buNone/>
              <a:defRPr sz="700"/>
            </a:lvl7pPr>
            <a:lvl8pPr marL="2352465" indent="0">
              <a:buNone/>
              <a:defRPr sz="700"/>
            </a:lvl8pPr>
            <a:lvl9pPr marL="2688654"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58D4191-E6A1-44B5-9471-498057B6F735}"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2BC7625-35F3-49C8-80C8-0024E6BA1B40}" type="slidenum">
              <a:rPr lang="en-GB"/>
              <a:pPr>
                <a:defRPr/>
              </a:pPr>
              <a:t>‹#›</a:t>
            </a:fld>
            <a:endParaRPr lang="en-GB"/>
          </a:p>
        </p:txBody>
      </p:sp>
    </p:spTree>
    <p:extLst>
      <p:ext uri="{BB962C8B-B14F-4D97-AF65-F5344CB8AC3E}">
        <p14:creationId xmlns:p14="http://schemas.microsoft.com/office/powerpoint/2010/main" val="41005355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D6622B8-2F32-433E-9514-37FD65741161}"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32DAB45-3DBE-4281-BB9E-11656BF6B5E4}" type="slidenum">
              <a:rPr lang="en-GB"/>
              <a:pPr>
                <a:defRPr/>
              </a:pPr>
              <a:t>‹#›</a:t>
            </a:fld>
            <a:endParaRPr lang="en-GB"/>
          </a:p>
        </p:txBody>
      </p:sp>
    </p:spTree>
    <p:extLst>
      <p:ext uri="{BB962C8B-B14F-4D97-AF65-F5344CB8AC3E}">
        <p14:creationId xmlns:p14="http://schemas.microsoft.com/office/powerpoint/2010/main" val="1673056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F98E6BF-B00E-4EBC-BBE1-BBA058876E5B}"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952F000-F212-4A6D-AABE-6CA1655AB616}" type="slidenum">
              <a:rPr lang="en-GB"/>
              <a:pPr>
                <a:defRPr/>
              </a:pPr>
              <a:t>‹#›</a:t>
            </a:fld>
            <a:endParaRPr lang="en-GB"/>
          </a:p>
        </p:txBody>
      </p:sp>
    </p:spTree>
    <p:extLst>
      <p:ext uri="{BB962C8B-B14F-4D97-AF65-F5344CB8AC3E}">
        <p14:creationId xmlns:p14="http://schemas.microsoft.com/office/powerpoint/2010/main" val="13272959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7"/>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729" indent="0" algn="ctr">
              <a:buNone/>
              <a:defRPr>
                <a:solidFill>
                  <a:schemeClr val="tx1">
                    <a:tint val="75000"/>
                  </a:schemeClr>
                </a:solidFill>
              </a:defRPr>
            </a:lvl2pPr>
            <a:lvl3pPr marL="672332" indent="0" algn="ctr">
              <a:buNone/>
              <a:defRPr>
                <a:solidFill>
                  <a:schemeClr val="tx1">
                    <a:tint val="75000"/>
                  </a:schemeClr>
                </a:solidFill>
              </a:defRPr>
            </a:lvl3pPr>
            <a:lvl4pPr marL="1008507" indent="0" algn="ctr">
              <a:buNone/>
              <a:defRPr>
                <a:solidFill>
                  <a:schemeClr val="tx1">
                    <a:tint val="75000"/>
                  </a:schemeClr>
                </a:solidFill>
              </a:defRPr>
            </a:lvl4pPr>
            <a:lvl5pPr marL="1344809" indent="0" algn="ctr">
              <a:buNone/>
              <a:defRPr>
                <a:solidFill>
                  <a:schemeClr val="tx1">
                    <a:tint val="75000"/>
                  </a:schemeClr>
                </a:solidFill>
              </a:defRPr>
            </a:lvl5pPr>
            <a:lvl6pPr marL="1681025" indent="0" algn="ctr">
              <a:buNone/>
              <a:defRPr>
                <a:solidFill>
                  <a:schemeClr val="tx1">
                    <a:tint val="75000"/>
                  </a:schemeClr>
                </a:solidFill>
              </a:defRPr>
            </a:lvl6pPr>
            <a:lvl7pPr marL="2016752" indent="0" algn="ctr">
              <a:buNone/>
              <a:defRPr>
                <a:solidFill>
                  <a:schemeClr val="tx1">
                    <a:tint val="75000"/>
                  </a:schemeClr>
                </a:solidFill>
              </a:defRPr>
            </a:lvl7pPr>
            <a:lvl8pPr marL="2352875" indent="0" algn="ctr">
              <a:buNone/>
              <a:defRPr>
                <a:solidFill>
                  <a:schemeClr val="tx1">
                    <a:tint val="75000"/>
                  </a:schemeClr>
                </a:solidFill>
              </a:defRPr>
            </a:lvl8pPr>
            <a:lvl9pPr marL="2689123"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4A579A2-E81C-4A95-9E81-B01AC38AEFF9}"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C3C7A34-9E2E-4C72-BCEF-C23BA652FBDA}" type="slidenum">
              <a:rPr lang="en-GB"/>
              <a:pPr>
                <a:defRPr/>
              </a:pPr>
              <a:t>‹#›</a:t>
            </a:fld>
            <a:endParaRPr lang="en-GB"/>
          </a:p>
        </p:txBody>
      </p:sp>
    </p:spTree>
    <p:extLst>
      <p:ext uri="{BB962C8B-B14F-4D97-AF65-F5344CB8AC3E}">
        <p14:creationId xmlns:p14="http://schemas.microsoft.com/office/powerpoint/2010/main" val="522473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BB01D97-07E4-43FF-A579-FEAB027B4C7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2F5CCAF-191B-41AE-BCAB-63E41492471C}" type="slidenum">
              <a:rPr lang="en-GB"/>
              <a:pPr>
                <a:defRPr/>
              </a:pPr>
              <a:t>‹#›</a:t>
            </a:fld>
            <a:endParaRPr lang="en-GB"/>
          </a:p>
        </p:txBody>
      </p:sp>
    </p:spTree>
    <p:extLst>
      <p:ext uri="{BB962C8B-B14F-4D97-AF65-F5344CB8AC3E}">
        <p14:creationId xmlns:p14="http://schemas.microsoft.com/office/powerpoint/2010/main" val="22517421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729" indent="0">
              <a:buNone/>
              <a:defRPr sz="1400">
                <a:solidFill>
                  <a:schemeClr val="tx1">
                    <a:tint val="75000"/>
                  </a:schemeClr>
                </a:solidFill>
              </a:defRPr>
            </a:lvl2pPr>
            <a:lvl3pPr marL="672332" indent="0">
              <a:buNone/>
              <a:defRPr sz="1200">
                <a:solidFill>
                  <a:schemeClr val="tx1">
                    <a:tint val="75000"/>
                  </a:schemeClr>
                </a:solidFill>
              </a:defRPr>
            </a:lvl3pPr>
            <a:lvl4pPr marL="1008507" indent="0">
              <a:buNone/>
              <a:defRPr sz="1100">
                <a:solidFill>
                  <a:schemeClr val="tx1">
                    <a:tint val="75000"/>
                  </a:schemeClr>
                </a:solidFill>
              </a:defRPr>
            </a:lvl4pPr>
            <a:lvl5pPr marL="1344809" indent="0">
              <a:buNone/>
              <a:defRPr sz="1100">
                <a:solidFill>
                  <a:schemeClr val="tx1">
                    <a:tint val="75000"/>
                  </a:schemeClr>
                </a:solidFill>
              </a:defRPr>
            </a:lvl5pPr>
            <a:lvl6pPr marL="1681025" indent="0">
              <a:buNone/>
              <a:defRPr sz="1100">
                <a:solidFill>
                  <a:schemeClr val="tx1">
                    <a:tint val="75000"/>
                  </a:schemeClr>
                </a:solidFill>
              </a:defRPr>
            </a:lvl6pPr>
            <a:lvl7pPr marL="2016752" indent="0">
              <a:buNone/>
              <a:defRPr sz="1100">
                <a:solidFill>
                  <a:schemeClr val="tx1">
                    <a:tint val="75000"/>
                  </a:schemeClr>
                </a:solidFill>
              </a:defRPr>
            </a:lvl7pPr>
            <a:lvl8pPr marL="2352875" indent="0">
              <a:buNone/>
              <a:defRPr sz="1100">
                <a:solidFill>
                  <a:schemeClr val="tx1">
                    <a:tint val="75000"/>
                  </a:schemeClr>
                </a:solidFill>
              </a:defRPr>
            </a:lvl8pPr>
            <a:lvl9pPr marL="2689123"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CD80269-574A-414D-A542-C9534CFC70A6}"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0747A6C-0F69-4EB1-AA92-6BF857CC761E}" type="slidenum">
              <a:rPr lang="en-GB"/>
              <a:pPr>
                <a:defRPr/>
              </a:pPr>
              <a:t>‹#›</a:t>
            </a:fld>
            <a:endParaRPr lang="en-GB"/>
          </a:p>
        </p:txBody>
      </p:sp>
    </p:spTree>
    <p:extLst>
      <p:ext uri="{BB962C8B-B14F-4D97-AF65-F5344CB8AC3E}">
        <p14:creationId xmlns:p14="http://schemas.microsoft.com/office/powerpoint/2010/main" val="26300650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EB119E6-10B6-4D79-808B-502DD44BB317}"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E632B4C-397B-45ED-8694-B242284DC317}" type="slidenum">
              <a:rPr lang="en-GB"/>
              <a:pPr>
                <a:defRPr/>
              </a:pPr>
              <a:t>‹#›</a:t>
            </a:fld>
            <a:endParaRPr lang="en-GB"/>
          </a:p>
        </p:txBody>
      </p:sp>
    </p:spTree>
    <p:extLst>
      <p:ext uri="{BB962C8B-B14F-4D97-AF65-F5344CB8AC3E}">
        <p14:creationId xmlns:p14="http://schemas.microsoft.com/office/powerpoint/2010/main" val="34619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vl1pPr>
          </a:lstStyle>
          <a:p>
            <a:pPr>
              <a:defRPr/>
            </a:pPr>
            <a:fld id="{7DFB707C-6106-4CFA-AC61-39AF379F28BA}" type="slidenum">
              <a:rPr lang="en-US"/>
              <a:pPr>
                <a:defRPr/>
              </a:pPr>
              <a:t>‹#›</a:t>
            </a:fld>
            <a:endParaRPr lang="en-US"/>
          </a:p>
        </p:txBody>
      </p:sp>
    </p:spTree>
    <p:extLst>
      <p:ext uri="{BB962C8B-B14F-4D97-AF65-F5344CB8AC3E}">
        <p14:creationId xmlns:p14="http://schemas.microsoft.com/office/powerpoint/2010/main" val="33305532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729" indent="0">
              <a:buNone/>
              <a:defRPr sz="1500" b="1"/>
            </a:lvl2pPr>
            <a:lvl3pPr marL="672332" indent="0">
              <a:buNone/>
              <a:defRPr sz="1400" b="1"/>
            </a:lvl3pPr>
            <a:lvl4pPr marL="1008507" indent="0">
              <a:buNone/>
              <a:defRPr sz="1200" b="1"/>
            </a:lvl4pPr>
            <a:lvl5pPr marL="1344809" indent="0">
              <a:buNone/>
              <a:defRPr sz="1200" b="1"/>
            </a:lvl5pPr>
            <a:lvl6pPr marL="1681025" indent="0">
              <a:buNone/>
              <a:defRPr sz="1200" b="1"/>
            </a:lvl6pPr>
            <a:lvl7pPr marL="2016752" indent="0">
              <a:buNone/>
              <a:defRPr sz="1200" b="1"/>
            </a:lvl7pPr>
            <a:lvl8pPr marL="2352875" indent="0">
              <a:buNone/>
              <a:defRPr sz="1200" b="1"/>
            </a:lvl8pPr>
            <a:lvl9pPr marL="2689123"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729" indent="0">
              <a:buNone/>
              <a:defRPr sz="1500" b="1"/>
            </a:lvl2pPr>
            <a:lvl3pPr marL="672332" indent="0">
              <a:buNone/>
              <a:defRPr sz="1400" b="1"/>
            </a:lvl3pPr>
            <a:lvl4pPr marL="1008507" indent="0">
              <a:buNone/>
              <a:defRPr sz="1200" b="1"/>
            </a:lvl4pPr>
            <a:lvl5pPr marL="1344809" indent="0">
              <a:buNone/>
              <a:defRPr sz="1200" b="1"/>
            </a:lvl5pPr>
            <a:lvl6pPr marL="1681025" indent="0">
              <a:buNone/>
              <a:defRPr sz="1200" b="1"/>
            </a:lvl6pPr>
            <a:lvl7pPr marL="2016752" indent="0">
              <a:buNone/>
              <a:defRPr sz="1200" b="1"/>
            </a:lvl7pPr>
            <a:lvl8pPr marL="2352875" indent="0">
              <a:buNone/>
              <a:defRPr sz="1200" b="1"/>
            </a:lvl8pPr>
            <a:lvl9pPr marL="268912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FB64409-5A65-4E97-8814-61773656F239}"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5BE8E62-EBD5-4B06-B159-AC88BFDB8A63}" type="slidenum">
              <a:rPr lang="en-GB"/>
              <a:pPr>
                <a:defRPr/>
              </a:pPr>
              <a:t>‹#›</a:t>
            </a:fld>
            <a:endParaRPr lang="en-GB"/>
          </a:p>
        </p:txBody>
      </p:sp>
    </p:spTree>
    <p:extLst>
      <p:ext uri="{BB962C8B-B14F-4D97-AF65-F5344CB8AC3E}">
        <p14:creationId xmlns:p14="http://schemas.microsoft.com/office/powerpoint/2010/main" val="31889004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D0C6AB1-E935-4EE6-AE69-01C33007E2A8}"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8C5B789-96A6-436E-A696-4170C56B58DB}" type="slidenum">
              <a:rPr lang="en-GB"/>
              <a:pPr>
                <a:defRPr/>
              </a:pPr>
              <a:t>‹#›</a:t>
            </a:fld>
            <a:endParaRPr lang="en-GB"/>
          </a:p>
        </p:txBody>
      </p:sp>
    </p:spTree>
    <p:extLst>
      <p:ext uri="{BB962C8B-B14F-4D97-AF65-F5344CB8AC3E}">
        <p14:creationId xmlns:p14="http://schemas.microsoft.com/office/powerpoint/2010/main" val="1524064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8E88350-3AB2-4E2B-BA89-8AA47DA8F4D4}"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2C9434A-5D2A-4C21-9FB1-BF75B8B38FCF}" type="slidenum">
              <a:rPr lang="en-GB"/>
              <a:pPr>
                <a:defRPr/>
              </a:pPr>
              <a:t>‹#›</a:t>
            </a:fld>
            <a:endParaRPr lang="en-GB"/>
          </a:p>
        </p:txBody>
      </p:sp>
    </p:spTree>
    <p:extLst>
      <p:ext uri="{BB962C8B-B14F-4D97-AF65-F5344CB8AC3E}">
        <p14:creationId xmlns:p14="http://schemas.microsoft.com/office/powerpoint/2010/main" val="10729711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729" indent="0">
              <a:buNone/>
              <a:defRPr sz="900"/>
            </a:lvl2pPr>
            <a:lvl3pPr marL="672332" indent="0">
              <a:buNone/>
              <a:defRPr sz="800"/>
            </a:lvl3pPr>
            <a:lvl4pPr marL="1008507" indent="0">
              <a:buNone/>
              <a:defRPr sz="700"/>
            </a:lvl4pPr>
            <a:lvl5pPr marL="1344809" indent="0">
              <a:buNone/>
              <a:defRPr sz="700"/>
            </a:lvl5pPr>
            <a:lvl6pPr marL="1681025" indent="0">
              <a:buNone/>
              <a:defRPr sz="700"/>
            </a:lvl6pPr>
            <a:lvl7pPr marL="2016752" indent="0">
              <a:buNone/>
              <a:defRPr sz="700"/>
            </a:lvl7pPr>
            <a:lvl8pPr marL="2352875" indent="0">
              <a:buNone/>
              <a:defRPr sz="700"/>
            </a:lvl8pPr>
            <a:lvl9pPr marL="268912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740E067-38B5-4D5F-92DF-66DCE35E5223}"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DE91A10-45E8-415A-87F5-E3B3E79C711F}" type="slidenum">
              <a:rPr lang="en-GB"/>
              <a:pPr>
                <a:defRPr/>
              </a:pPr>
              <a:t>‹#›</a:t>
            </a:fld>
            <a:endParaRPr lang="en-GB"/>
          </a:p>
        </p:txBody>
      </p:sp>
    </p:spTree>
    <p:extLst>
      <p:ext uri="{BB962C8B-B14F-4D97-AF65-F5344CB8AC3E}">
        <p14:creationId xmlns:p14="http://schemas.microsoft.com/office/powerpoint/2010/main" val="13761649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729" indent="0">
              <a:buNone/>
              <a:defRPr sz="2100"/>
            </a:lvl2pPr>
            <a:lvl3pPr marL="672332" indent="0">
              <a:buNone/>
              <a:defRPr sz="1800"/>
            </a:lvl3pPr>
            <a:lvl4pPr marL="1008507" indent="0">
              <a:buNone/>
              <a:defRPr sz="1500"/>
            </a:lvl4pPr>
            <a:lvl5pPr marL="1344809" indent="0">
              <a:buNone/>
              <a:defRPr sz="1500"/>
            </a:lvl5pPr>
            <a:lvl6pPr marL="1681025" indent="0">
              <a:buNone/>
              <a:defRPr sz="1500"/>
            </a:lvl6pPr>
            <a:lvl7pPr marL="2016752" indent="0">
              <a:buNone/>
              <a:defRPr sz="1500"/>
            </a:lvl7pPr>
            <a:lvl8pPr marL="2352875" indent="0">
              <a:buNone/>
              <a:defRPr sz="1500"/>
            </a:lvl8pPr>
            <a:lvl9pPr marL="2689123" indent="0">
              <a:buNone/>
              <a:defRPr sz="1500"/>
            </a:lvl9pPr>
          </a:lstStyle>
          <a:p>
            <a:pPr lvl="0"/>
            <a:endParaRPr lang="en-GB" noProof="0"/>
          </a:p>
        </p:txBody>
      </p:sp>
      <p:sp>
        <p:nvSpPr>
          <p:cNvPr id="4" name="Text Placeholder 3"/>
          <p:cNvSpPr>
            <a:spLocks noGrp="1"/>
          </p:cNvSpPr>
          <p:nvPr>
            <p:ph type="body" sz="half" idx="2"/>
          </p:nvPr>
        </p:nvSpPr>
        <p:spPr>
          <a:xfrm>
            <a:off x="1792288" y="4026300"/>
            <a:ext cx="5486400" cy="603647"/>
          </a:xfrm>
        </p:spPr>
        <p:txBody>
          <a:bodyPr/>
          <a:lstStyle>
            <a:lvl1pPr marL="0" indent="0">
              <a:buNone/>
              <a:defRPr sz="1100"/>
            </a:lvl1pPr>
            <a:lvl2pPr marL="335729" indent="0">
              <a:buNone/>
              <a:defRPr sz="900"/>
            </a:lvl2pPr>
            <a:lvl3pPr marL="672332" indent="0">
              <a:buNone/>
              <a:defRPr sz="800"/>
            </a:lvl3pPr>
            <a:lvl4pPr marL="1008507" indent="0">
              <a:buNone/>
              <a:defRPr sz="700"/>
            </a:lvl4pPr>
            <a:lvl5pPr marL="1344809" indent="0">
              <a:buNone/>
              <a:defRPr sz="700"/>
            </a:lvl5pPr>
            <a:lvl6pPr marL="1681025" indent="0">
              <a:buNone/>
              <a:defRPr sz="700"/>
            </a:lvl6pPr>
            <a:lvl7pPr marL="2016752" indent="0">
              <a:buNone/>
              <a:defRPr sz="700"/>
            </a:lvl7pPr>
            <a:lvl8pPr marL="2352875" indent="0">
              <a:buNone/>
              <a:defRPr sz="700"/>
            </a:lvl8pPr>
            <a:lvl9pPr marL="2689123"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527B0DE-E2E4-4F3C-81E7-05AF2CF91CEA}"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DF40E52-433E-4CEA-9307-B62428D83B25}" type="slidenum">
              <a:rPr lang="en-GB"/>
              <a:pPr>
                <a:defRPr/>
              </a:pPr>
              <a:t>‹#›</a:t>
            </a:fld>
            <a:endParaRPr lang="en-GB"/>
          </a:p>
        </p:txBody>
      </p:sp>
    </p:spTree>
    <p:extLst>
      <p:ext uri="{BB962C8B-B14F-4D97-AF65-F5344CB8AC3E}">
        <p14:creationId xmlns:p14="http://schemas.microsoft.com/office/powerpoint/2010/main" val="15796505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8AD87C6-DE3A-466C-ABC5-9FEC8A1694DA}"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FDC03F6-1825-41FA-A75A-2863CE35102F}" type="slidenum">
              <a:rPr lang="en-GB"/>
              <a:pPr>
                <a:defRPr/>
              </a:pPr>
              <a:t>‹#›</a:t>
            </a:fld>
            <a:endParaRPr lang="en-GB"/>
          </a:p>
        </p:txBody>
      </p:sp>
    </p:spTree>
    <p:extLst>
      <p:ext uri="{BB962C8B-B14F-4D97-AF65-F5344CB8AC3E}">
        <p14:creationId xmlns:p14="http://schemas.microsoft.com/office/powerpoint/2010/main" val="3934152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D55D8B3-1F59-47AE-A97D-B985C3AA84FC}"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513EAEA-97F2-46DA-B19E-8DA84AC679CD}" type="slidenum">
              <a:rPr lang="en-GB"/>
              <a:pPr>
                <a:defRPr/>
              </a:pPr>
              <a:t>‹#›</a:t>
            </a:fld>
            <a:endParaRPr lang="en-GB"/>
          </a:p>
        </p:txBody>
      </p:sp>
    </p:spTree>
    <p:extLst>
      <p:ext uri="{BB962C8B-B14F-4D97-AF65-F5344CB8AC3E}">
        <p14:creationId xmlns:p14="http://schemas.microsoft.com/office/powerpoint/2010/main" val="4573751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09"/>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801" indent="0" algn="ctr">
              <a:buNone/>
              <a:defRPr>
                <a:solidFill>
                  <a:schemeClr val="tx1">
                    <a:tint val="75000"/>
                  </a:schemeClr>
                </a:solidFill>
              </a:defRPr>
            </a:lvl2pPr>
            <a:lvl3pPr marL="672464" indent="0" algn="ctr">
              <a:buNone/>
              <a:defRPr>
                <a:solidFill>
                  <a:schemeClr val="tx1">
                    <a:tint val="75000"/>
                  </a:schemeClr>
                </a:solidFill>
              </a:defRPr>
            </a:lvl3pPr>
            <a:lvl4pPr marL="1008707" indent="0" algn="ctr">
              <a:buNone/>
              <a:defRPr>
                <a:solidFill>
                  <a:schemeClr val="tx1">
                    <a:tint val="75000"/>
                  </a:schemeClr>
                </a:solidFill>
              </a:defRPr>
            </a:lvl4pPr>
            <a:lvl5pPr marL="1345073" indent="0" algn="ctr">
              <a:buNone/>
              <a:defRPr>
                <a:solidFill>
                  <a:schemeClr val="tx1">
                    <a:tint val="75000"/>
                  </a:schemeClr>
                </a:solidFill>
              </a:defRPr>
            </a:lvl5pPr>
            <a:lvl6pPr marL="1681361" indent="0" algn="ctr">
              <a:buNone/>
              <a:defRPr>
                <a:solidFill>
                  <a:schemeClr val="tx1">
                    <a:tint val="75000"/>
                  </a:schemeClr>
                </a:solidFill>
              </a:defRPr>
            </a:lvl6pPr>
            <a:lvl7pPr marL="2017160" indent="0" algn="ctr">
              <a:buNone/>
              <a:defRPr>
                <a:solidFill>
                  <a:schemeClr val="tx1">
                    <a:tint val="75000"/>
                  </a:schemeClr>
                </a:solidFill>
              </a:defRPr>
            </a:lvl7pPr>
            <a:lvl8pPr marL="2353343" indent="0" algn="ctr">
              <a:buNone/>
              <a:defRPr>
                <a:solidFill>
                  <a:schemeClr val="tx1">
                    <a:tint val="75000"/>
                  </a:schemeClr>
                </a:solidFill>
              </a:defRPr>
            </a:lvl8pPr>
            <a:lvl9pPr marL="268965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4697237-1436-42A6-BD1B-9A720C6F3AA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96B5B78-B531-4676-9D47-D5B2A91E3DD0}" type="slidenum">
              <a:rPr lang="en-GB"/>
              <a:pPr>
                <a:defRPr/>
              </a:pPr>
              <a:t>‹#›</a:t>
            </a:fld>
            <a:endParaRPr lang="en-GB"/>
          </a:p>
        </p:txBody>
      </p:sp>
    </p:spTree>
    <p:extLst>
      <p:ext uri="{BB962C8B-B14F-4D97-AF65-F5344CB8AC3E}">
        <p14:creationId xmlns:p14="http://schemas.microsoft.com/office/powerpoint/2010/main" val="8892589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0154AB3-3E94-41A3-81F1-9D26B8802A19}"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BD8E810-88E9-49C0-958E-F4565EF1927E}" type="slidenum">
              <a:rPr lang="en-GB"/>
              <a:pPr>
                <a:defRPr/>
              </a:pPr>
              <a:t>‹#›</a:t>
            </a:fld>
            <a:endParaRPr lang="en-GB"/>
          </a:p>
        </p:txBody>
      </p:sp>
    </p:spTree>
    <p:extLst>
      <p:ext uri="{BB962C8B-B14F-4D97-AF65-F5344CB8AC3E}">
        <p14:creationId xmlns:p14="http://schemas.microsoft.com/office/powerpoint/2010/main" val="3830805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801" indent="0">
              <a:buNone/>
              <a:defRPr sz="1400">
                <a:solidFill>
                  <a:schemeClr val="tx1">
                    <a:tint val="75000"/>
                  </a:schemeClr>
                </a:solidFill>
              </a:defRPr>
            </a:lvl2pPr>
            <a:lvl3pPr marL="672464" indent="0">
              <a:buNone/>
              <a:defRPr sz="1200">
                <a:solidFill>
                  <a:schemeClr val="tx1">
                    <a:tint val="75000"/>
                  </a:schemeClr>
                </a:solidFill>
              </a:defRPr>
            </a:lvl3pPr>
            <a:lvl4pPr marL="1008707" indent="0">
              <a:buNone/>
              <a:defRPr sz="1100">
                <a:solidFill>
                  <a:schemeClr val="tx1">
                    <a:tint val="75000"/>
                  </a:schemeClr>
                </a:solidFill>
              </a:defRPr>
            </a:lvl4pPr>
            <a:lvl5pPr marL="1345073" indent="0">
              <a:buNone/>
              <a:defRPr sz="1100">
                <a:solidFill>
                  <a:schemeClr val="tx1">
                    <a:tint val="75000"/>
                  </a:schemeClr>
                </a:solidFill>
              </a:defRPr>
            </a:lvl5pPr>
            <a:lvl6pPr marL="1681361" indent="0">
              <a:buNone/>
              <a:defRPr sz="1100">
                <a:solidFill>
                  <a:schemeClr val="tx1">
                    <a:tint val="75000"/>
                  </a:schemeClr>
                </a:solidFill>
              </a:defRPr>
            </a:lvl6pPr>
            <a:lvl7pPr marL="2017160" indent="0">
              <a:buNone/>
              <a:defRPr sz="1100">
                <a:solidFill>
                  <a:schemeClr val="tx1">
                    <a:tint val="75000"/>
                  </a:schemeClr>
                </a:solidFill>
              </a:defRPr>
            </a:lvl7pPr>
            <a:lvl8pPr marL="2353343" indent="0">
              <a:buNone/>
              <a:defRPr sz="1100">
                <a:solidFill>
                  <a:schemeClr val="tx1">
                    <a:tint val="75000"/>
                  </a:schemeClr>
                </a:solidFill>
              </a:defRPr>
            </a:lvl8pPr>
            <a:lvl9pPr marL="2689659"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E2F69CB-8542-4100-B8BF-55EB632A1551}"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75204B6-EC82-4CC2-BC67-C81E061DB41E}" type="slidenum">
              <a:rPr lang="en-GB"/>
              <a:pPr>
                <a:defRPr/>
              </a:pPr>
              <a:t>‹#›</a:t>
            </a:fld>
            <a:endParaRPr lang="en-GB"/>
          </a:p>
        </p:txBody>
      </p:sp>
    </p:spTree>
    <p:extLst>
      <p:ext uri="{BB962C8B-B14F-4D97-AF65-F5344CB8AC3E}">
        <p14:creationId xmlns:p14="http://schemas.microsoft.com/office/powerpoint/2010/main" val="223971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vl1pPr>
          </a:lstStyle>
          <a:p>
            <a:pPr>
              <a:defRPr/>
            </a:pPr>
            <a:fld id="{E7DA71A3-A50B-47CA-9914-83FFC45B6199}" type="slidenum">
              <a:rPr lang="en-US"/>
              <a:pPr>
                <a:defRPr/>
              </a:pPr>
              <a:t>‹#›</a:t>
            </a:fld>
            <a:endParaRPr lang="en-US"/>
          </a:p>
        </p:txBody>
      </p:sp>
    </p:spTree>
    <p:extLst>
      <p:ext uri="{BB962C8B-B14F-4D97-AF65-F5344CB8AC3E}">
        <p14:creationId xmlns:p14="http://schemas.microsoft.com/office/powerpoint/2010/main" val="33207179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D01BEDF-1934-402A-8D41-6DE0C041A425}"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8435FA2-1C82-4BA9-AD85-9E478A86CCD6}" type="slidenum">
              <a:rPr lang="en-GB"/>
              <a:pPr>
                <a:defRPr/>
              </a:pPr>
              <a:t>‹#›</a:t>
            </a:fld>
            <a:endParaRPr lang="en-GB"/>
          </a:p>
        </p:txBody>
      </p:sp>
    </p:spTree>
    <p:extLst>
      <p:ext uri="{BB962C8B-B14F-4D97-AF65-F5344CB8AC3E}">
        <p14:creationId xmlns:p14="http://schemas.microsoft.com/office/powerpoint/2010/main" val="3386457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801" indent="0">
              <a:buNone/>
              <a:defRPr sz="1500" b="1"/>
            </a:lvl2pPr>
            <a:lvl3pPr marL="672464" indent="0">
              <a:buNone/>
              <a:defRPr sz="1400" b="1"/>
            </a:lvl3pPr>
            <a:lvl4pPr marL="1008707" indent="0">
              <a:buNone/>
              <a:defRPr sz="1200" b="1"/>
            </a:lvl4pPr>
            <a:lvl5pPr marL="1345073" indent="0">
              <a:buNone/>
              <a:defRPr sz="1200" b="1"/>
            </a:lvl5pPr>
            <a:lvl6pPr marL="1681361" indent="0">
              <a:buNone/>
              <a:defRPr sz="1200" b="1"/>
            </a:lvl6pPr>
            <a:lvl7pPr marL="2017160" indent="0">
              <a:buNone/>
              <a:defRPr sz="1200" b="1"/>
            </a:lvl7pPr>
            <a:lvl8pPr marL="2353343" indent="0">
              <a:buNone/>
              <a:defRPr sz="1200" b="1"/>
            </a:lvl8pPr>
            <a:lvl9pPr marL="2689659"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801" indent="0">
              <a:buNone/>
              <a:defRPr sz="1500" b="1"/>
            </a:lvl2pPr>
            <a:lvl3pPr marL="672464" indent="0">
              <a:buNone/>
              <a:defRPr sz="1400" b="1"/>
            </a:lvl3pPr>
            <a:lvl4pPr marL="1008707" indent="0">
              <a:buNone/>
              <a:defRPr sz="1200" b="1"/>
            </a:lvl4pPr>
            <a:lvl5pPr marL="1345073" indent="0">
              <a:buNone/>
              <a:defRPr sz="1200" b="1"/>
            </a:lvl5pPr>
            <a:lvl6pPr marL="1681361" indent="0">
              <a:buNone/>
              <a:defRPr sz="1200" b="1"/>
            </a:lvl6pPr>
            <a:lvl7pPr marL="2017160" indent="0">
              <a:buNone/>
              <a:defRPr sz="1200" b="1"/>
            </a:lvl7pPr>
            <a:lvl8pPr marL="2353343" indent="0">
              <a:buNone/>
              <a:defRPr sz="1200" b="1"/>
            </a:lvl8pPr>
            <a:lvl9pPr marL="2689659"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A6CC3E9-9689-4D84-98A2-8DAE2384701C}"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5558511-E575-4A1F-A407-0C97D77E2272}" type="slidenum">
              <a:rPr lang="en-GB"/>
              <a:pPr>
                <a:defRPr/>
              </a:pPr>
              <a:t>‹#›</a:t>
            </a:fld>
            <a:endParaRPr lang="en-GB"/>
          </a:p>
        </p:txBody>
      </p:sp>
    </p:spTree>
    <p:extLst>
      <p:ext uri="{BB962C8B-B14F-4D97-AF65-F5344CB8AC3E}">
        <p14:creationId xmlns:p14="http://schemas.microsoft.com/office/powerpoint/2010/main" val="19271913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032273D-4EEC-485D-9EA2-4D5C8DE45127}"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F51BE9AC-CB03-4CB7-802B-96FEAD5811E4}" type="slidenum">
              <a:rPr lang="en-GB"/>
              <a:pPr>
                <a:defRPr/>
              </a:pPr>
              <a:t>‹#›</a:t>
            </a:fld>
            <a:endParaRPr lang="en-GB"/>
          </a:p>
        </p:txBody>
      </p:sp>
    </p:spTree>
    <p:extLst>
      <p:ext uri="{BB962C8B-B14F-4D97-AF65-F5344CB8AC3E}">
        <p14:creationId xmlns:p14="http://schemas.microsoft.com/office/powerpoint/2010/main" val="35769075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2DD2D9D-3C9E-451F-924C-FAE2E3C13E4C}"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177668A-48A0-4F2A-9214-2200DFE485A5}" type="slidenum">
              <a:rPr lang="en-GB"/>
              <a:pPr>
                <a:defRPr/>
              </a:pPr>
              <a:t>‹#›</a:t>
            </a:fld>
            <a:endParaRPr lang="en-GB"/>
          </a:p>
        </p:txBody>
      </p:sp>
    </p:spTree>
    <p:extLst>
      <p:ext uri="{BB962C8B-B14F-4D97-AF65-F5344CB8AC3E}">
        <p14:creationId xmlns:p14="http://schemas.microsoft.com/office/powerpoint/2010/main" val="23637913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801" indent="0">
              <a:buNone/>
              <a:defRPr sz="900"/>
            </a:lvl2pPr>
            <a:lvl3pPr marL="672464" indent="0">
              <a:buNone/>
              <a:defRPr sz="800"/>
            </a:lvl3pPr>
            <a:lvl4pPr marL="1008707" indent="0">
              <a:buNone/>
              <a:defRPr sz="700"/>
            </a:lvl4pPr>
            <a:lvl5pPr marL="1345073" indent="0">
              <a:buNone/>
              <a:defRPr sz="700"/>
            </a:lvl5pPr>
            <a:lvl6pPr marL="1681361" indent="0">
              <a:buNone/>
              <a:defRPr sz="700"/>
            </a:lvl6pPr>
            <a:lvl7pPr marL="2017160" indent="0">
              <a:buNone/>
              <a:defRPr sz="700"/>
            </a:lvl7pPr>
            <a:lvl8pPr marL="2353343" indent="0">
              <a:buNone/>
              <a:defRPr sz="700"/>
            </a:lvl8pPr>
            <a:lvl9pPr marL="26896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F89BA2E-C7A3-4D0F-92F5-73E32CE00256}"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CCD4A56-5309-4AAE-BEAE-C30ED56203FE}" type="slidenum">
              <a:rPr lang="en-GB"/>
              <a:pPr>
                <a:defRPr/>
              </a:pPr>
              <a:t>‹#›</a:t>
            </a:fld>
            <a:endParaRPr lang="en-GB"/>
          </a:p>
        </p:txBody>
      </p:sp>
    </p:spTree>
    <p:extLst>
      <p:ext uri="{BB962C8B-B14F-4D97-AF65-F5344CB8AC3E}">
        <p14:creationId xmlns:p14="http://schemas.microsoft.com/office/powerpoint/2010/main" val="644207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801" indent="0">
              <a:buNone/>
              <a:defRPr sz="2100"/>
            </a:lvl2pPr>
            <a:lvl3pPr marL="672464" indent="0">
              <a:buNone/>
              <a:defRPr sz="1800"/>
            </a:lvl3pPr>
            <a:lvl4pPr marL="1008707" indent="0">
              <a:buNone/>
              <a:defRPr sz="1500"/>
            </a:lvl4pPr>
            <a:lvl5pPr marL="1345073" indent="0">
              <a:buNone/>
              <a:defRPr sz="1500"/>
            </a:lvl5pPr>
            <a:lvl6pPr marL="1681361" indent="0">
              <a:buNone/>
              <a:defRPr sz="1500"/>
            </a:lvl6pPr>
            <a:lvl7pPr marL="2017160" indent="0">
              <a:buNone/>
              <a:defRPr sz="1500"/>
            </a:lvl7pPr>
            <a:lvl8pPr marL="2353343" indent="0">
              <a:buNone/>
              <a:defRPr sz="1500"/>
            </a:lvl8pPr>
            <a:lvl9pPr marL="2689659" indent="0">
              <a:buNone/>
              <a:defRPr sz="1500"/>
            </a:lvl9pPr>
          </a:lstStyle>
          <a:p>
            <a:pPr lvl="0"/>
            <a:endParaRPr lang="en-GB" noProof="0"/>
          </a:p>
        </p:txBody>
      </p:sp>
      <p:sp>
        <p:nvSpPr>
          <p:cNvPr id="4" name="Text Placeholder 3"/>
          <p:cNvSpPr>
            <a:spLocks noGrp="1"/>
          </p:cNvSpPr>
          <p:nvPr>
            <p:ph type="body" sz="half" idx="2"/>
          </p:nvPr>
        </p:nvSpPr>
        <p:spPr>
          <a:xfrm>
            <a:off x="1792288" y="4026292"/>
            <a:ext cx="5486400" cy="603647"/>
          </a:xfrm>
        </p:spPr>
        <p:txBody>
          <a:bodyPr/>
          <a:lstStyle>
            <a:lvl1pPr marL="0" indent="0">
              <a:buNone/>
              <a:defRPr sz="1100"/>
            </a:lvl1pPr>
            <a:lvl2pPr marL="335801" indent="0">
              <a:buNone/>
              <a:defRPr sz="900"/>
            </a:lvl2pPr>
            <a:lvl3pPr marL="672464" indent="0">
              <a:buNone/>
              <a:defRPr sz="800"/>
            </a:lvl3pPr>
            <a:lvl4pPr marL="1008707" indent="0">
              <a:buNone/>
              <a:defRPr sz="700"/>
            </a:lvl4pPr>
            <a:lvl5pPr marL="1345073" indent="0">
              <a:buNone/>
              <a:defRPr sz="700"/>
            </a:lvl5pPr>
            <a:lvl6pPr marL="1681361" indent="0">
              <a:buNone/>
              <a:defRPr sz="700"/>
            </a:lvl6pPr>
            <a:lvl7pPr marL="2017160" indent="0">
              <a:buNone/>
              <a:defRPr sz="700"/>
            </a:lvl7pPr>
            <a:lvl8pPr marL="2353343" indent="0">
              <a:buNone/>
              <a:defRPr sz="700"/>
            </a:lvl8pPr>
            <a:lvl9pPr marL="2689659"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74BF3C2-6E61-418D-A021-197C3E9B6A3C}"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C5215BF-829A-46A5-B2D6-7F66CBF26006}" type="slidenum">
              <a:rPr lang="en-GB"/>
              <a:pPr>
                <a:defRPr/>
              </a:pPr>
              <a:t>‹#›</a:t>
            </a:fld>
            <a:endParaRPr lang="en-GB"/>
          </a:p>
        </p:txBody>
      </p:sp>
    </p:spTree>
    <p:extLst>
      <p:ext uri="{BB962C8B-B14F-4D97-AF65-F5344CB8AC3E}">
        <p14:creationId xmlns:p14="http://schemas.microsoft.com/office/powerpoint/2010/main" val="2954999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837C399-20A8-46C3-8D31-F965F4478575}"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6D396E1-F832-4220-8372-2AB8D6F481E9}" type="slidenum">
              <a:rPr lang="en-GB"/>
              <a:pPr>
                <a:defRPr/>
              </a:pPr>
              <a:t>‹#›</a:t>
            </a:fld>
            <a:endParaRPr lang="en-GB"/>
          </a:p>
        </p:txBody>
      </p:sp>
    </p:spTree>
    <p:extLst>
      <p:ext uri="{BB962C8B-B14F-4D97-AF65-F5344CB8AC3E}">
        <p14:creationId xmlns:p14="http://schemas.microsoft.com/office/powerpoint/2010/main" val="3378090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ED94494-E93D-44A8-BFC4-9879AF7FDE0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F79B9B0C-8D58-45A9-B150-C035ECA0927A}" type="slidenum">
              <a:rPr lang="en-GB"/>
              <a:pPr>
                <a:defRPr/>
              </a:pPr>
              <a:t>‹#›</a:t>
            </a:fld>
            <a:endParaRPr lang="en-GB"/>
          </a:p>
        </p:txBody>
      </p:sp>
    </p:spTree>
    <p:extLst>
      <p:ext uri="{BB962C8B-B14F-4D97-AF65-F5344CB8AC3E}">
        <p14:creationId xmlns:p14="http://schemas.microsoft.com/office/powerpoint/2010/main" val="3769592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0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882" indent="0" algn="ctr">
              <a:buNone/>
              <a:defRPr>
                <a:solidFill>
                  <a:schemeClr val="tx1">
                    <a:tint val="75000"/>
                  </a:schemeClr>
                </a:solidFill>
              </a:defRPr>
            </a:lvl2pPr>
            <a:lvl3pPr marL="672612" indent="0" algn="ctr">
              <a:buNone/>
              <a:defRPr>
                <a:solidFill>
                  <a:schemeClr val="tx1">
                    <a:tint val="75000"/>
                  </a:schemeClr>
                </a:solidFill>
              </a:defRPr>
            </a:lvl3pPr>
            <a:lvl4pPr marL="1008932" indent="0" algn="ctr">
              <a:buNone/>
              <a:defRPr>
                <a:solidFill>
                  <a:schemeClr val="tx1">
                    <a:tint val="75000"/>
                  </a:schemeClr>
                </a:solidFill>
              </a:defRPr>
            </a:lvl4pPr>
            <a:lvl5pPr marL="1345370" indent="0" algn="ctr">
              <a:buNone/>
              <a:defRPr>
                <a:solidFill>
                  <a:schemeClr val="tx1">
                    <a:tint val="75000"/>
                  </a:schemeClr>
                </a:solidFill>
              </a:defRPr>
            </a:lvl5pPr>
            <a:lvl6pPr marL="1681739" indent="0" algn="ctr">
              <a:buNone/>
              <a:defRPr>
                <a:solidFill>
                  <a:schemeClr val="tx1">
                    <a:tint val="75000"/>
                  </a:schemeClr>
                </a:solidFill>
              </a:defRPr>
            </a:lvl6pPr>
            <a:lvl7pPr marL="2017619" indent="0" algn="ctr">
              <a:buNone/>
              <a:defRPr>
                <a:solidFill>
                  <a:schemeClr val="tx1">
                    <a:tint val="75000"/>
                  </a:schemeClr>
                </a:solidFill>
              </a:defRPr>
            </a:lvl7pPr>
            <a:lvl8pPr marL="2353869" indent="0" algn="ctr">
              <a:buNone/>
              <a:defRPr>
                <a:solidFill>
                  <a:schemeClr val="tx1">
                    <a:tint val="75000"/>
                  </a:schemeClr>
                </a:solidFill>
              </a:defRPr>
            </a:lvl8pPr>
            <a:lvl9pPr marL="269026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89B92C2-E40B-489C-A8EF-82CF646ABB71}"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D991B7A-492B-47A0-B7C7-A55ADCDD4B98}" type="slidenum">
              <a:rPr lang="en-GB"/>
              <a:pPr>
                <a:defRPr/>
              </a:pPr>
              <a:t>‹#›</a:t>
            </a:fld>
            <a:endParaRPr lang="en-GB"/>
          </a:p>
        </p:txBody>
      </p:sp>
    </p:spTree>
    <p:extLst>
      <p:ext uri="{BB962C8B-B14F-4D97-AF65-F5344CB8AC3E}">
        <p14:creationId xmlns:p14="http://schemas.microsoft.com/office/powerpoint/2010/main" val="3460374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BE7AB01-9DA7-45F3-B422-05EE05DB1EF4}"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4B88F3F-F533-48F6-AE8C-68C8172AFD16}" type="slidenum">
              <a:rPr lang="en-GB"/>
              <a:pPr>
                <a:defRPr/>
              </a:pPr>
              <a:t>‹#›</a:t>
            </a:fld>
            <a:endParaRPr lang="en-GB"/>
          </a:p>
        </p:txBody>
      </p:sp>
    </p:spTree>
    <p:extLst>
      <p:ext uri="{BB962C8B-B14F-4D97-AF65-F5344CB8AC3E}">
        <p14:creationId xmlns:p14="http://schemas.microsoft.com/office/powerpoint/2010/main" val="2255541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47844" indent="0">
              <a:buNone/>
              <a:defRPr sz="1200"/>
            </a:lvl2pPr>
            <a:lvl3pPr marL="895636" indent="0">
              <a:buNone/>
              <a:defRPr sz="1000"/>
            </a:lvl3pPr>
            <a:lvl4pPr marL="1343588" indent="0">
              <a:buNone/>
              <a:defRPr sz="900"/>
            </a:lvl4pPr>
            <a:lvl5pPr marL="1791269" indent="0">
              <a:buNone/>
              <a:defRPr sz="900"/>
            </a:lvl5pPr>
            <a:lvl6pPr marL="2238754" indent="0">
              <a:buNone/>
              <a:defRPr sz="900"/>
            </a:lvl6pPr>
            <a:lvl7pPr marL="2686644" indent="0">
              <a:buNone/>
              <a:defRPr sz="900"/>
            </a:lvl7pPr>
            <a:lvl8pPr marL="3134579" indent="0">
              <a:buNone/>
              <a:defRPr sz="900"/>
            </a:lvl8pPr>
            <a:lvl9pPr marL="3582275"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D1FCC1EE-5F7D-486A-8536-B674C31FAFA3}" type="slidenum">
              <a:rPr lang="en-US"/>
              <a:pPr>
                <a:defRPr/>
              </a:pPr>
              <a:t>‹#›</a:t>
            </a:fld>
            <a:endParaRPr lang="en-US"/>
          </a:p>
        </p:txBody>
      </p:sp>
    </p:spTree>
    <p:extLst>
      <p:ext uri="{BB962C8B-B14F-4D97-AF65-F5344CB8AC3E}">
        <p14:creationId xmlns:p14="http://schemas.microsoft.com/office/powerpoint/2010/main" val="19179240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882" indent="0">
              <a:buNone/>
              <a:defRPr sz="1400">
                <a:solidFill>
                  <a:schemeClr val="tx1">
                    <a:tint val="75000"/>
                  </a:schemeClr>
                </a:solidFill>
              </a:defRPr>
            </a:lvl2pPr>
            <a:lvl3pPr marL="672612" indent="0">
              <a:buNone/>
              <a:defRPr sz="1200">
                <a:solidFill>
                  <a:schemeClr val="tx1">
                    <a:tint val="75000"/>
                  </a:schemeClr>
                </a:solidFill>
              </a:defRPr>
            </a:lvl3pPr>
            <a:lvl4pPr marL="1008932" indent="0">
              <a:buNone/>
              <a:defRPr sz="1100">
                <a:solidFill>
                  <a:schemeClr val="tx1">
                    <a:tint val="75000"/>
                  </a:schemeClr>
                </a:solidFill>
              </a:defRPr>
            </a:lvl4pPr>
            <a:lvl5pPr marL="1345370" indent="0">
              <a:buNone/>
              <a:defRPr sz="1100">
                <a:solidFill>
                  <a:schemeClr val="tx1">
                    <a:tint val="75000"/>
                  </a:schemeClr>
                </a:solidFill>
              </a:defRPr>
            </a:lvl5pPr>
            <a:lvl6pPr marL="1681739" indent="0">
              <a:buNone/>
              <a:defRPr sz="1100">
                <a:solidFill>
                  <a:schemeClr val="tx1">
                    <a:tint val="75000"/>
                  </a:schemeClr>
                </a:solidFill>
              </a:defRPr>
            </a:lvl6pPr>
            <a:lvl7pPr marL="2017619" indent="0">
              <a:buNone/>
              <a:defRPr sz="1100">
                <a:solidFill>
                  <a:schemeClr val="tx1">
                    <a:tint val="75000"/>
                  </a:schemeClr>
                </a:solidFill>
              </a:defRPr>
            </a:lvl7pPr>
            <a:lvl8pPr marL="2353869" indent="0">
              <a:buNone/>
              <a:defRPr sz="1100">
                <a:solidFill>
                  <a:schemeClr val="tx1">
                    <a:tint val="75000"/>
                  </a:schemeClr>
                </a:solidFill>
              </a:defRPr>
            </a:lvl8pPr>
            <a:lvl9pPr marL="269026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2DB7B36-6B12-48A6-B4E6-C2F9E6900000}"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E9ECCFE-960C-4BD2-8505-048A7F893016}" type="slidenum">
              <a:rPr lang="en-GB"/>
              <a:pPr>
                <a:defRPr/>
              </a:pPr>
              <a:t>‹#›</a:t>
            </a:fld>
            <a:endParaRPr lang="en-GB"/>
          </a:p>
        </p:txBody>
      </p:sp>
    </p:spTree>
    <p:extLst>
      <p:ext uri="{BB962C8B-B14F-4D97-AF65-F5344CB8AC3E}">
        <p14:creationId xmlns:p14="http://schemas.microsoft.com/office/powerpoint/2010/main" val="33325196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BFC340D-F6C8-4A12-94DD-7EF08D3DA903}"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A5DA8D4-5D0D-4A66-8A2C-B090EEB46F19}" type="slidenum">
              <a:rPr lang="en-GB"/>
              <a:pPr>
                <a:defRPr/>
              </a:pPr>
              <a:t>‹#›</a:t>
            </a:fld>
            <a:endParaRPr lang="en-GB"/>
          </a:p>
        </p:txBody>
      </p:sp>
    </p:spTree>
    <p:extLst>
      <p:ext uri="{BB962C8B-B14F-4D97-AF65-F5344CB8AC3E}">
        <p14:creationId xmlns:p14="http://schemas.microsoft.com/office/powerpoint/2010/main" val="15345542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882" indent="0">
              <a:buNone/>
              <a:defRPr sz="1500" b="1"/>
            </a:lvl2pPr>
            <a:lvl3pPr marL="672612" indent="0">
              <a:buNone/>
              <a:defRPr sz="1400" b="1"/>
            </a:lvl3pPr>
            <a:lvl4pPr marL="1008932" indent="0">
              <a:buNone/>
              <a:defRPr sz="1200" b="1"/>
            </a:lvl4pPr>
            <a:lvl5pPr marL="1345370" indent="0">
              <a:buNone/>
              <a:defRPr sz="1200" b="1"/>
            </a:lvl5pPr>
            <a:lvl6pPr marL="1681739" indent="0">
              <a:buNone/>
              <a:defRPr sz="1200" b="1"/>
            </a:lvl6pPr>
            <a:lvl7pPr marL="2017619" indent="0">
              <a:buNone/>
              <a:defRPr sz="1200" b="1"/>
            </a:lvl7pPr>
            <a:lvl8pPr marL="2353869" indent="0">
              <a:buNone/>
              <a:defRPr sz="1200" b="1"/>
            </a:lvl8pPr>
            <a:lvl9pPr marL="269026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882" indent="0">
              <a:buNone/>
              <a:defRPr sz="1500" b="1"/>
            </a:lvl2pPr>
            <a:lvl3pPr marL="672612" indent="0">
              <a:buNone/>
              <a:defRPr sz="1400" b="1"/>
            </a:lvl3pPr>
            <a:lvl4pPr marL="1008932" indent="0">
              <a:buNone/>
              <a:defRPr sz="1200" b="1"/>
            </a:lvl4pPr>
            <a:lvl5pPr marL="1345370" indent="0">
              <a:buNone/>
              <a:defRPr sz="1200" b="1"/>
            </a:lvl5pPr>
            <a:lvl6pPr marL="1681739" indent="0">
              <a:buNone/>
              <a:defRPr sz="1200" b="1"/>
            </a:lvl6pPr>
            <a:lvl7pPr marL="2017619" indent="0">
              <a:buNone/>
              <a:defRPr sz="1200" b="1"/>
            </a:lvl7pPr>
            <a:lvl8pPr marL="2353869" indent="0">
              <a:buNone/>
              <a:defRPr sz="1200" b="1"/>
            </a:lvl8pPr>
            <a:lvl9pPr marL="269026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C9FDB60-C36D-4E7D-B9E0-1334E18180AF}"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B40E8C8-C7EB-4C72-93CE-78E159E8CE25}" type="slidenum">
              <a:rPr lang="en-GB"/>
              <a:pPr>
                <a:defRPr/>
              </a:pPr>
              <a:t>‹#›</a:t>
            </a:fld>
            <a:endParaRPr lang="en-GB"/>
          </a:p>
        </p:txBody>
      </p:sp>
    </p:spTree>
    <p:extLst>
      <p:ext uri="{BB962C8B-B14F-4D97-AF65-F5344CB8AC3E}">
        <p14:creationId xmlns:p14="http://schemas.microsoft.com/office/powerpoint/2010/main" val="5363735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C5E9CB3-A941-4FB0-83EE-BD72D755636F}"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F58D5A9-39FE-4F85-B0CE-44AA5232BF68}" type="slidenum">
              <a:rPr lang="en-GB"/>
              <a:pPr>
                <a:defRPr/>
              </a:pPr>
              <a:t>‹#›</a:t>
            </a:fld>
            <a:endParaRPr lang="en-GB"/>
          </a:p>
        </p:txBody>
      </p:sp>
    </p:spTree>
    <p:extLst>
      <p:ext uri="{BB962C8B-B14F-4D97-AF65-F5344CB8AC3E}">
        <p14:creationId xmlns:p14="http://schemas.microsoft.com/office/powerpoint/2010/main" val="26826468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C120CE3-53C4-45F6-B825-00FE963300FA}"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450559D-672B-41F8-ADC6-1DB7191C4DB7}" type="slidenum">
              <a:rPr lang="en-GB"/>
              <a:pPr>
                <a:defRPr/>
              </a:pPr>
              <a:t>‹#›</a:t>
            </a:fld>
            <a:endParaRPr lang="en-GB"/>
          </a:p>
        </p:txBody>
      </p:sp>
    </p:spTree>
    <p:extLst>
      <p:ext uri="{BB962C8B-B14F-4D97-AF65-F5344CB8AC3E}">
        <p14:creationId xmlns:p14="http://schemas.microsoft.com/office/powerpoint/2010/main" val="42860864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882" indent="0">
              <a:buNone/>
              <a:defRPr sz="900"/>
            </a:lvl2pPr>
            <a:lvl3pPr marL="672612" indent="0">
              <a:buNone/>
              <a:defRPr sz="800"/>
            </a:lvl3pPr>
            <a:lvl4pPr marL="1008932" indent="0">
              <a:buNone/>
              <a:defRPr sz="700"/>
            </a:lvl4pPr>
            <a:lvl5pPr marL="1345370" indent="0">
              <a:buNone/>
              <a:defRPr sz="700"/>
            </a:lvl5pPr>
            <a:lvl6pPr marL="1681739" indent="0">
              <a:buNone/>
              <a:defRPr sz="700"/>
            </a:lvl6pPr>
            <a:lvl7pPr marL="2017619" indent="0">
              <a:buNone/>
              <a:defRPr sz="700"/>
            </a:lvl7pPr>
            <a:lvl8pPr marL="2353869" indent="0">
              <a:buNone/>
              <a:defRPr sz="700"/>
            </a:lvl8pPr>
            <a:lvl9pPr marL="269026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1BB707A-542C-481B-99A5-984754D9416F}"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C1D9761-A834-4216-9E8A-CFC53824AF20}" type="slidenum">
              <a:rPr lang="en-GB"/>
              <a:pPr>
                <a:defRPr/>
              </a:pPr>
              <a:t>‹#›</a:t>
            </a:fld>
            <a:endParaRPr lang="en-GB"/>
          </a:p>
        </p:txBody>
      </p:sp>
    </p:spTree>
    <p:extLst>
      <p:ext uri="{BB962C8B-B14F-4D97-AF65-F5344CB8AC3E}">
        <p14:creationId xmlns:p14="http://schemas.microsoft.com/office/powerpoint/2010/main" val="32207251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882" indent="0">
              <a:buNone/>
              <a:defRPr sz="2100"/>
            </a:lvl2pPr>
            <a:lvl3pPr marL="672612" indent="0">
              <a:buNone/>
              <a:defRPr sz="1800"/>
            </a:lvl3pPr>
            <a:lvl4pPr marL="1008932" indent="0">
              <a:buNone/>
              <a:defRPr sz="1500"/>
            </a:lvl4pPr>
            <a:lvl5pPr marL="1345370" indent="0">
              <a:buNone/>
              <a:defRPr sz="1500"/>
            </a:lvl5pPr>
            <a:lvl6pPr marL="1681739" indent="0">
              <a:buNone/>
              <a:defRPr sz="1500"/>
            </a:lvl6pPr>
            <a:lvl7pPr marL="2017619" indent="0">
              <a:buNone/>
              <a:defRPr sz="1500"/>
            </a:lvl7pPr>
            <a:lvl8pPr marL="2353869" indent="0">
              <a:buNone/>
              <a:defRPr sz="1500"/>
            </a:lvl8pPr>
            <a:lvl9pPr marL="2690262" indent="0">
              <a:buNone/>
              <a:defRPr sz="1500"/>
            </a:lvl9pPr>
          </a:lstStyle>
          <a:p>
            <a:pPr lvl="0"/>
            <a:endParaRPr lang="en-GB" noProof="0"/>
          </a:p>
        </p:txBody>
      </p:sp>
      <p:sp>
        <p:nvSpPr>
          <p:cNvPr id="4" name="Text Placeholder 3"/>
          <p:cNvSpPr>
            <a:spLocks noGrp="1"/>
          </p:cNvSpPr>
          <p:nvPr>
            <p:ph type="body" sz="half" idx="2"/>
          </p:nvPr>
        </p:nvSpPr>
        <p:spPr>
          <a:xfrm>
            <a:off x="1792288" y="4026283"/>
            <a:ext cx="5486400" cy="603647"/>
          </a:xfrm>
        </p:spPr>
        <p:txBody>
          <a:bodyPr/>
          <a:lstStyle>
            <a:lvl1pPr marL="0" indent="0">
              <a:buNone/>
              <a:defRPr sz="1100"/>
            </a:lvl1pPr>
            <a:lvl2pPr marL="335882" indent="0">
              <a:buNone/>
              <a:defRPr sz="900"/>
            </a:lvl2pPr>
            <a:lvl3pPr marL="672612" indent="0">
              <a:buNone/>
              <a:defRPr sz="800"/>
            </a:lvl3pPr>
            <a:lvl4pPr marL="1008932" indent="0">
              <a:buNone/>
              <a:defRPr sz="700"/>
            </a:lvl4pPr>
            <a:lvl5pPr marL="1345370" indent="0">
              <a:buNone/>
              <a:defRPr sz="700"/>
            </a:lvl5pPr>
            <a:lvl6pPr marL="1681739" indent="0">
              <a:buNone/>
              <a:defRPr sz="700"/>
            </a:lvl6pPr>
            <a:lvl7pPr marL="2017619" indent="0">
              <a:buNone/>
              <a:defRPr sz="700"/>
            </a:lvl7pPr>
            <a:lvl8pPr marL="2353869" indent="0">
              <a:buNone/>
              <a:defRPr sz="700"/>
            </a:lvl8pPr>
            <a:lvl9pPr marL="269026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E623D073-0013-45A9-883B-B72FB01B6E1A}"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F3E332D-10E9-474D-9CA0-AEE477E5291C}" type="slidenum">
              <a:rPr lang="en-GB"/>
              <a:pPr>
                <a:defRPr/>
              </a:pPr>
              <a:t>‹#›</a:t>
            </a:fld>
            <a:endParaRPr lang="en-GB"/>
          </a:p>
        </p:txBody>
      </p:sp>
    </p:spTree>
    <p:extLst>
      <p:ext uri="{BB962C8B-B14F-4D97-AF65-F5344CB8AC3E}">
        <p14:creationId xmlns:p14="http://schemas.microsoft.com/office/powerpoint/2010/main" val="6278465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B15A5A9-53E2-40B1-9CC8-382F439DE15F}"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D220E2E-E868-473A-924D-9005778C6EA3}" type="slidenum">
              <a:rPr lang="en-GB"/>
              <a:pPr>
                <a:defRPr/>
              </a:pPr>
              <a:t>‹#›</a:t>
            </a:fld>
            <a:endParaRPr lang="en-GB"/>
          </a:p>
        </p:txBody>
      </p:sp>
    </p:spTree>
    <p:extLst>
      <p:ext uri="{BB962C8B-B14F-4D97-AF65-F5344CB8AC3E}">
        <p14:creationId xmlns:p14="http://schemas.microsoft.com/office/powerpoint/2010/main" val="4272889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E357AA5-91CA-48D8-8F06-D1E35C9CB191}"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822DD84-2887-49F3-9E12-1429C02044E8}" type="slidenum">
              <a:rPr lang="en-GB"/>
              <a:pPr>
                <a:defRPr/>
              </a:pPr>
              <a:t>‹#›</a:t>
            </a:fld>
            <a:endParaRPr lang="en-GB"/>
          </a:p>
        </p:txBody>
      </p:sp>
    </p:spTree>
    <p:extLst>
      <p:ext uri="{BB962C8B-B14F-4D97-AF65-F5344CB8AC3E}">
        <p14:creationId xmlns:p14="http://schemas.microsoft.com/office/powerpoint/2010/main" val="807204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590"/>
            <a:ext cx="7772400" cy="1102519"/>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35972" indent="0" algn="ctr">
              <a:buNone/>
              <a:defRPr>
                <a:solidFill>
                  <a:schemeClr val="tx1">
                    <a:tint val="75000"/>
                  </a:schemeClr>
                </a:solidFill>
              </a:defRPr>
            </a:lvl2pPr>
            <a:lvl3pPr marL="672777" indent="0" algn="ctr">
              <a:buNone/>
              <a:defRPr>
                <a:solidFill>
                  <a:schemeClr val="tx1">
                    <a:tint val="75000"/>
                  </a:schemeClr>
                </a:solidFill>
              </a:defRPr>
            </a:lvl3pPr>
            <a:lvl4pPr marL="1009182" indent="0" algn="ctr">
              <a:buNone/>
              <a:defRPr>
                <a:solidFill>
                  <a:schemeClr val="tx1">
                    <a:tint val="75000"/>
                  </a:schemeClr>
                </a:solidFill>
              </a:defRPr>
            </a:lvl4pPr>
            <a:lvl5pPr marL="1345700" indent="0" algn="ctr">
              <a:buNone/>
              <a:defRPr>
                <a:solidFill>
                  <a:schemeClr val="tx1">
                    <a:tint val="75000"/>
                  </a:schemeClr>
                </a:solidFill>
              </a:defRPr>
            </a:lvl5pPr>
            <a:lvl6pPr marL="1682159" indent="0" algn="ctr">
              <a:buNone/>
              <a:defRPr>
                <a:solidFill>
                  <a:schemeClr val="tx1">
                    <a:tint val="75000"/>
                  </a:schemeClr>
                </a:solidFill>
              </a:defRPr>
            </a:lvl6pPr>
            <a:lvl7pPr marL="2018129" indent="0" algn="ctr">
              <a:buNone/>
              <a:defRPr>
                <a:solidFill>
                  <a:schemeClr val="tx1">
                    <a:tint val="75000"/>
                  </a:schemeClr>
                </a:solidFill>
              </a:defRPr>
            </a:lvl7pPr>
            <a:lvl8pPr marL="2354454" indent="0" algn="ctr">
              <a:buNone/>
              <a:defRPr>
                <a:solidFill>
                  <a:schemeClr val="tx1">
                    <a:tint val="75000"/>
                  </a:schemeClr>
                </a:solidFill>
              </a:defRPr>
            </a:lvl8pPr>
            <a:lvl9pPr marL="2690932"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64E2A0C-9E87-46CB-BA2D-E847EAC74860}"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FBE2810F-3BEF-4D3E-AD4C-E3D6D140A3DF}" type="slidenum">
              <a:rPr lang="en-GB"/>
              <a:pPr>
                <a:defRPr/>
              </a:pPr>
              <a:t>‹#›</a:t>
            </a:fld>
            <a:endParaRPr lang="en-GB"/>
          </a:p>
        </p:txBody>
      </p:sp>
    </p:spTree>
    <p:extLst>
      <p:ext uri="{BB962C8B-B14F-4D97-AF65-F5344CB8AC3E}">
        <p14:creationId xmlns:p14="http://schemas.microsoft.com/office/powerpoint/2010/main" val="197128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47844" indent="0">
              <a:buNone/>
              <a:defRPr sz="2800"/>
            </a:lvl2pPr>
            <a:lvl3pPr marL="895636" indent="0">
              <a:buNone/>
              <a:defRPr sz="2400"/>
            </a:lvl3pPr>
            <a:lvl4pPr marL="1343588" indent="0">
              <a:buNone/>
              <a:defRPr sz="2000"/>
            </a:lvl4pPr>
            <a:lvl5pPr marL="1791269" indent="0">
              <a:buNone/>
              <a:defRPr sz="2000"/>
            </a:lvl5pPr>
            <a:lvl6pPr marL="2238754" indent="0">
              <a:buNone/>
              <a:defRPr sz="2000"/>
            </a:lvl6pPr>
            <a:lvl7pPr marL="2686644" indent="0">
              <a:buNone/>
              <a:defRPr sz="2000"/>
            </a:lvl7pPr>
            <a:lvl8pPr marL="3134579" indent="0">
              <a:buNone/>
              <a:defRPr sz="2000"/>
            </a:lvl8pPr>
            <a:lvl9pPr marL="3582275"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4026338"/>
            <a:ext cx="5486400" cy="603647"/>
          </a:xfrm>
        </p:spPr>
        <p:txBody>
          <a:bodyPr/>
          <a:lstStyle>
            <a:lvl1pPr marL="0" indent="0">
              <a:buNone/>
              <a:defRPr sz="1400"/>
            </a:lvl1pPr>
            <a:lvl2pPr marL="447844" indent="0">
              <a:buNone/>
              <a:defRPr sz="1200"/>
            </a:lvl2pPr>
            <a:lvl3pPr marL="895636" indent="0">
              <a:buNone/>
              <a:defRPr sz="1000"/>
            </a:lvl3pPr>
            <a:lvl4pPr marL="1343588" indent="0">
              <a:buNone/>
              <a:defRPr sz="900"/>
            </a:lvl4pPr>
            <a:lvl5pPr marL="1791269" indent="0">
              <a:buNone/>
              <a:defRPr sz="900"/>
            </a:lvl5pPr>
            <a:lvl6pPr marL="2238754" indent="0">
              <a:buNone/>
              <a:defRPr sz="900"/>
            </a:lvl6pPr>
            <a:lvl7pPr marL="2686644" indent="0">
              <a:buNone/>
              <a:defRPr sz="900"/>
            </a:lvl7pPr>
            <a:lvl8pPr marL="3134579" indent="0">
              <a:buNone/>
              <a:defRPr sz="900"/>
            </a:lvl8pPr>
            <a:lvl9pPr marL="3582275"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vl1pPr>
          </a:lstStyle>
          <a:p>
            <a:pPr>
              <a:defRPr/>
            </a:pPr>
            <a:fld id="{844A0F07-15D0-46ED-ABFD-B2AF833C9F68}" type="slidenum">
              <a:rPr lang="en-US"/>
              <a:pPr>
                <a:defRPr/>
              </a:pPr>
              <a:t>‹#›</a:t>
            </a:fld>
            <a:endParaRPr lang="en-US"/>
          </a:p>
        </p:txBody>
      </p:sp>
    </p:spTree>
    <p:extLst>
      <p:ext uri="{BB962C8B-B14F-4D97-AF65-F5344CB8AC3E}">
        <p14:creationId xmlns:p14="http://schemas.microsoft.com/office/powerpoint/2010/main" val="1204713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07C97F7-F405-4798-BC73-B9EB7832EE10}"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277EB17B-74A2-4AAA-927D-837FC718C488}" type="slidenum">
              <a:rPr lang="en-GB"/>
              <a:pPr>
                <a:defRPr/>
              </a:pPr>
              <a:t>‹#›</a:t>
            </a:fld>
            <a:endParaRPr lang="en-GB"/>
          </a:p>
        </p:txBody>
      </p:sp>
    </p:spTree>
    <p:extLst>
      <p:ext uri="{BB962C8B-B14F-4D97-AF65-F5344CB8AC3E}">
        <p14:creationId xmlns:p14="http://schemas.microsoft.com/office/powerpoint/2010/main" val="3062613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35972" indent="0">
              <a:buNone/>
              <a:defRPr sz="1400">
                <a:solidFill>
                  <a:schemeClr val="tx1">
                    <a:tint val="75000"/>
                  </a:schemeClr>
                </a:solidFill>
              </a:defRPr>
            </a:lvl2pPr>
            <a:lvl3pPr marL="672777" indent="0">
              <a:buNone/>
              <a:defRPr sz="1200">
                <a:solidFill>
                  <a:schemeClr val="tx1">
                    <a:tint val="75000"/>
                  </a:schemeClr>
                </a:solidFill>
              </a:defRPr>
            </a:lvl3pPr>
            <a:lvl4pPr marL="1009182" indent="0">
              <a:buNone/>
              <a:defRPr sz="1100">
                <a:solidFill>
                  <a:schemeClr val="tx1">
                    <a:tint val="75000"/>
                  </a:schemeClr>
                </a:solidFill>
              </a:defRPr>
            </a:lvl4pPr>
            <a:lvl5pPr marL="1345700" indent="0">
              <a:buNone/>
              <a:defRPr sz="1100">
                <a:solidFill>
                  <a:schemeClr val="tx1">
                    <a:tint val="75000"/>
                  </a:schemeClr>
                </a:solidFill>
              </a:defRPr>
            </a:lvl5pPr>
            <a:lvl6pPr marL="1682159" indent="0">
              <a:buNone/>
              <a:defRPr sz="1100">
                <a:solidFill>
                  <a:schemeClr val="tx1">
                    <a:tint val="75000"/>
                  </a:schemeClr>
                </a:solidFill>
              </a:defRPr>
            </a:lvl6pPr>
            <a:lvl7pPr marL="2018129" indent="0">
              <a:buNone/>
              <a:defRPr sz="1100">
                <a:solidFill>
                  <a:schemeClr val="tx1">
                    <a:tint val="75000"/>
                  </a:schemeClr>
                </a:solidFill>
              </a:defRPr>
            </a:lvl7pPr>
            <a:lvl8pPr marL="2354454" indent="0">
              <a:buNone/>
              <a:defRPr sz="1100">
                <a:solidFill>
                  <a:schemeClr val="tx1">
                    <a:tint val="75000"/>
                  </a:schemeClr>
                </a:solidFill>
              </a:defRPr>
            </a:lvl8pPr>
            <a:lvl9pPr marL="2690932"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4E75F321-A331-4D66-ABF5-3A4FE8081715}"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79433422-3F47-4C79-A92E-4C641A897903}" type="slidenum">
              <a:rPr lang="en-GB"/>
              <a:pPr>
                <a:defRPr/>
              </a:pPr>
              <a:t>‹#›</a:t>
            </a:fld>
            <a:endParaRPr lang="en-GB"/>
          </a:p>
        </p:txBody>
      </p:sp>
    </p:spTree>
    <p:extLst>
      <p:ext uri="{BB962C8B-B14F-4D97-AF65-F5344CB8AC3E}">
        <p14:creationId xmlns:p14="http://schemas.microsoft.com/office/powerpoint/2010/main" val="29621386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DECD1D53-80F6-4C9B-B80E-C6AAFB7B89A4}"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AA3AA8ED-FAF3-403B-A5F6-3D34B4BAAFBA}" type="slidenum">
              <a:rPr lang="en-GB"/>
              <a:pPr>
                <a:defRPr/>
              </a:pPr>
              <a:t>‹#›</a:t>
            </a:fld>
            <a:endParaRPr lang="en-GB"/>
          </a:p>
        </p:txBody>
      </p:sp>
    </p:spTree>
    <p:extLst>
      <p:ext uri="{BB962C8B-B14F-4D97-AF65-F5344CB8AC3E}">
        <p14:creationId xmlns:p14="http://schemas.microsoft.com/office/powerpoint/2010/main" val="12613811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35972" indent="0">
              <a:buNone/>
              <a:defRPr sz="1500" b="1"/>
            </a:lvl2pPr>
            <a:lvl3pPr marL="672777" indent="0">
              <a:buNone/>
              <a:defRPr sz="1400" b="1"/>
            </a:lvl3pPr>
            <a:lvl4pPr marL="1009182" indent="0">
              <a:buNone/>
              <a:defRPr sz="1200" b="1"/>
            </a:lvl4pPr>
            <a:lvl5pPr marL="1345700" indent="0">
              <a:buNone/>
              <a:defRPr sz="1200" b="1"/>
            </a:lvl5pPr>
            <a:lvl6pPr marL="1682159" indent="0">
              <a:buNone/>
              <a:defRPr sz="1200" b="1"/>
            </a:lvl6pPr>
            <a:lvl7pPr marL="2018129" indent="0">
              <a:buNone/>
              <a:defRPr sz="1200" b="1"/>
            </a:lvl7pPr>
            <a:lvl8pPr marL="2354454" indent="0">
              <a:buNone/>
              <a:defRPr sz="1200" b="1"/>
            </a:lvl8pPr>
            <a:lvl9pPr marL="26909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151" y="1151335"/>
            <a:ext cx="4041775" cy="479822"/>
          </a:xfrm>
        </p:spPr>
        <p:txBody>
          <a:bodyPr anchor="b"/>
          <a:lstStyle>
            <a:lvl1pPr marL="0" indent="0">
              <a:buNone/>
              <a:defRPr sz="1800" b="1"/>
            </a:lvl1pPr>
            <a:lvl2pPr marL="335972" indent="0">
              <a:buNone/>
              <a:defRPr sz="1500" b="1"/>
            </a:lvl2pPr>
            <a:lvl3pPr marL="672777" indent="0">
              <a:buNone/>
              <a:defRPr sz="1400" b="1"/>
            </a:lvl3pPr>
            <a:lvl4pPr marL="1009182" indent="0">
              <a:buNone/>
              <a:defRPr sz="1200" b="1"/>
            </a:lvl4pPr>
            <a:lvl5pPr marL="1345700" indent="0">
              <a:buNone/>
              <a:defRPr sz="1200" b="1"/>
            </a:lvl5pPr>
            <a:lvl6pPr marL="1682159" indent="0">
              <a:buNone/>
              <a:defRPr sz="1200" b="1"/>
            </a:lvl6pPr>
            <a:lvl7pPr marL="2018129" indent="0">
              <a:buNone/>
              <a:defRPr sz="1200" b="1"/>
            </a:lvl7pPr>
            <a:lvl8pPr marL="2354454" indent="0">
              <a:buNone/>
              <a:defRPr sz="1200" b="1"/>
            </a:lvl8pPr>
            <a:lvl9pPr marL="26909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151"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1CACDDDB-247F-4BE0-AFB5-76DD84CDA075}" type="datetimeFigureOut">
              <a:rPr lang="en-GB"/>
              <a:pPr>
                <a:defRPr/>
              </a:pPr>
              <a:t>05/11/2018</a:t>
            </a:fld>
            <a:endParaRPr lang="en-GB"/>
          </a:p>
        </p:txBody>
      </p:sp>
      <p:sp>
        <p:nvSpPr>
          <p:cNvPr id="8" name="Footer Placeholder 7"/>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9" name="Slide Number Placeholder 8"/>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E037920-8DE8-4FB1-9333-812E32E67941}" type="slidenum">
              <a:rPr lang="en-GB"/>
              <a:pPr>
                <a:defRPr/>
              </a:pPr>
              <a:t>‹#›</a:t>
            </a:fld>
            <a:endParaRPr lang="en-GB"/>
          </a:p>
        </p:txBody>
      </p:sp>
    </p:spTree>
    <p:extLst>
      <p:ext uri="{BB962C8B-B14F-4D97-AF65-F5344CB8AC3E}">
        <p14:creationId xmlns:p14="http://schemas.microsoft.com/office/powerpoint/2010/main" val="37980389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ADBE2A6-03EA-4784-A3B1-94582B627EEE}" type="datetimeFigureOut">
              <a:rPr lang="en-GB"/>
              <a:pPr>
                <a:defRPr/>
              </a:pPr>
              <a:t>05/11/2018</a:t>
            </a:fld>
            <a:endParaRPr lang="en-GB"/>
          </a:p>
        </p:txBody>
      </p:sp>
      <p:sp>
        <p:nvSpPr>
          <p:cNvPr id="4" name="Footer Placeholder 3"/>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5" name="Slide Number Placeholder 4"/>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353BD6F7-CADC-419B-87E0-A0238AF4960A}" type="slidenum">
              <a:rPr lang="en-GB"/>
              <a:pPr>
                <a:defRPr/>
              </a:pPr>
              <a:t>‹#›</a:t>
            </a:fld>
            <a:endParaRPr lang="en-GB"/>
          </a:p>
        </p:txBody>
      </p:sp>
    </p:spTree>
    <p:extLst>
      <p:ext uri="{BB962C8B-B14F-4D97-AF65-F5344CB8AC3E}">
        <p14:creationId xmlns:p14="http://schemas.microsoft.com/office/powerpoint/2010/main" val="201339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B920B8EA-F8FE-4E1F-A8FE-40DB54C45003}" type="datetimeFigureOut">
              <a:rPr lang="en-GB"/>
              <a:pPr>
                <a:defRPr/>
              </a:pPr>
              <a:t>05/11/2018</a:t>
            </a:fld>
            <a:endParaRPr lang="en-GB"/>
          </a:p>
        </p:txBody>
      </p:sp>
      <p:sp>
        <p:nvSpPr>
          <p:cNvPr id="3" name="Footer Placeholder 2"/>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4" name="Slide Number Placeholder 3"/>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1C52DC8-E2B6-4314-B929-41F838949A13}" type="slidenum">
              <a:rPr lang="en-GB"/>
              <a:pPr>
                <a:defRPr/>
              </a:pPr>
              <a:t>‹#›</a:t>
            </a:fld>
            <a:endParaRPr lang="en-GB"/>
          </a:p>
        </p:txBody>
      </p:sp>
    </p:spTree>
    <p:extLst>
      <p:ext uri="{BB962C8B-B14F-4D97-AF65-F5344CB8AC3E}">
        <p14:creationId xmlns:p14="http://schemas.microsoft.com/office/powerpoint/2010/main" val="25672104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04797"/>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35972" indent="0">
              <a:buNone/>
              <a:defRPr sz="900"/>
            </a:lvl2pPr>
            <a:lvl3pPr marL="672777" indent="0">
              <a:buNone/>
              <a:defRPr sz="800"/>
            </a:lvl3pPr>
            <a:lvl4pPr marL="1009182" indent="0">
              <a:buNone/>
              <a:defRPr sz="700"/>
            </a:lvl4pPr>
            <a:lvl5pPr marL="1345700" indent="0">
              <a:buNone/>
              <a:defRPr sz="700"/>
            </a:lvl5pPr>
            <a:lvl6pPr marL="1682159" indent="0">
              <a:buNone/>
              <a:defRPr sz="700"/>
            </a:lvl6pPr>
            <a:lvl7pPr marL="2018129" indent="0">
              <a:buNone/>
              <a:defRPr sz="700"/>
            </a:lvl7pPr>
            <a:lvl8pPr marL="2354454" indent="0">
              <a:buNone/>
              <a:defRPr sz="700"/>
            </a:lvl8pPr>
            <a:lvl9pPr marL="26909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B449781-43D9-48C6-9F9C-9357E98E92B8}"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0ED1EA09-2EE1-4B53-A948-B521382FE894}" type="slidenum">
              <a:rPr lang="en-GB"/>
              <a:pPr>
                <a:defRPr/>
              </a:pPr>
              <a:t>‹#›</a:t>
            </a:fld>
            <a:endParaRPr lang="en-GB"/>
          </a:p>
        </p:txBody>
      </p:sp>
    </p:spTree>
    <p:extLst>
      <p:ext uri="{BB962C8B-B14F-4D97-AF65-F5344CB8AC3E}">
        <p14:creationId xmlns:p14="http://schemas.microsoft.com/office/powerpoint/2010/main" val="37925393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35972" indent="0">
              <a:buNone/>
              <a:defRPr sz="2100"/>
            </a:lvl2pPr>
            <a:lvl3pPr marL="672777" indent="0">
              <a:buNone/>
              <a:defRPr sz="1800"/>
            </a:lvl3pPr>
            <a:lvl4pPr marL="1009182" indent="0">
              <a:buNone/>
              <a:defRPr sz="1500"/>
            </a:lvl4pPr>
            <a:lvl5pPr marL="1345700" indent="0">
              <a:buNone/>
              <a:defRPr sz="1500"/>
            </a:lvl5pPr>
            <a:lvl6pPr marL="1682159" indent="0">
              <a:buNone/>
              <a:defRPr sz="1500"/>
            </a:lvl6pPr>
            <a:lvl7pPr marL="2018129" indent="0">
              <a:buNone/>
              <a:defRPr sz="1500"/>
            </a:lvl7pPr>
            <a:lvl8pPr marL="2354454" indent="0">
              <a:buNone/>
              <a:defRPr sz="1500"/>
            </a:lvl8pPr>
            <a:lvl9pPr marL="2690932" indent="0">
              <a:buNone/>
              <a:defRPr sz="1500"/>
            </a:lvl9pPr>
          </a:lstStyle>
          <a:p>
            <a:pPr lvl="0"/>
            <a:endParaRPr lang="en-GB" noProof="0"/>
          </a:p>
        </p:txBody>
      </p:sp>
      <p:sp>
        <p:nvSpPr>
          <p:cNvPr id="4" name="Text Placeholder 3"/>
          <p:cNvSpPr>
            <a:spLocks noGrp="1"/>
          </p:cNvSpPr>
          <p:nvPr>
            <p:ph type="body" sz="half" idx="2"/>
          </p:nvPr>
        </p:nvSpPr>
        <p:spPr>
          <a:xfrm>
            <a:off x="1792288" y="4026273"/>
            <a:ext cx="5486400" cy="603647"/>
          </a:xfrm>
        </p:spPr>
        <p:txBody>
          <a:bodyPr/>
          <a:lstStyle>
            <a:lvl1pPr marL="0" indent="0">
              <a:buNone/>
              <a:defRPr sz="1100"/>
            </a:lvl1pPr>
            <a:lvl2pPr marL="335972" indent="0">
              <a:buNone/>
              <a:defRPr sz="900"/>
            </a:lvl2pPr>
            <a:lvl3pPr marL="672777" indent="0">
              <a:buNone/>
              <a:defRPr sz="800"/>
            </a:lvl3pPr>
            <a:lvl4pPr marL="1009182" indent="0">
              <a:buNone/>
              <a:defRPr sz="700"/>
            </a:lvl4pPr>
            <a:lvl5pPr marL="1345700" indent="0">
              <a:buNone/>
              <a:defRPr sz="700"/>
            </a:lvl5pPr>
            <a:lvl6pPr marL="1682159" indent="0">
              <a:buNone/>
              <a:defRPr sz="700"/>
            </a:lvl6pPr>
            <a:lvl7pPr marL="2018129" indent="0">
              <a:buNone/>
              <a:defRPr sz="700"/>
            </a:lvl7pPr>
            <a:lvl8pPr marL="2354454" indent="0">
              <a:buNone/>
              <a:defRPr sz="700"/>
            </a:lvl8pPr>
            <a:lvl9pPr marL="2690932"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D80158B-E09A-4216-A038-0AC4791F553F}" type="datetimeFigureOut">
              <a:rPr lang="en-GB"/>
              <a:pPr>
                <a:defRPr/>
              </a:pPr>
              <a:t>05/11/2018</a:t>
            </a:fld>
            <a:endParaRPr lang="en-GB"/>
          </a:p>
        </p:txBody>
      </p:sp>
      <p:sp>
        <p:nvSpPr>
          <p:cNvPr id="6" name="Footer Placeholder 5"/>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7" name="Slide Number Placeholder 6"/>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C5086938-E594-446B-8662-164B79C815D6}" type="slidenum">
              <a:rPr lang="en-GB"/>
              <a:pPr>
                <a:defRPr/>
              </a:pPr>
              <a:t>‹#›</a:t>
            </a:fld>
            <a:endParaRPr lang="en-GB"/>
          </a:p>
        </p:txBody>
      </p:sp>
    </p:spTree>
    <p:extLst>
      <p:ext uri="{BB962C8B-B14F-4D97-AF65-F5344CB8AC3E}">
        <p14:creationId xmlns:p14="http://schemas.microsoft.com/office/powerpoint/2010/main" val="229876198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58A5EF92-A697-45FA-BA75-C8DA8DF34FE8}"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64F0E606-80EC-4906-BB48-27E984B50457}" type="slidenum">
              <a:rPr lang="en-GB"/>
              <a:pPr>
                <a:defRPr/>
              </a:pPr>
              <a:t>‹#›</a:t>
            </a:fld>
            <a:endParaRPr lang="en-GB"/>
          </a:p>
        </p:txBody>
      </p:sp>
    </p:spTree>
    <p:extLst>
      <p:ext uri="{BB962C8B-B14F-4D97-AF65-F5344CB8AC3E}">
        <p14:creationId xmlns:p14="http://schemas.microsoft.com/office/powerpoint/2010/main" val="29885782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92F4A3C6-A931-4A18-81C5-70F3DAE537F1}" type="datetimeFigureOut">
              <a:rPr lang="en-GB"/>
              <a:pPr>
                <a:defRPr/>
              </a:pPr>
              <a:t>05/11/2018</a:t>
            </a:fld>
            <a:endParaRPr lang="en-GB"/>
          </a:p>
        </p:txBody>
      </p:sp>
      <p:sp>
        <p:nvSpPr>
          <p:cNvPr id="5" name="Footer Placeholder 4"/>
          <p:cNvSpPr>
            <a:spLocks noGrp="1"/>
          </p:cNvSpPr>
          <p:nvPr>
            <p:ph type="ftr" sz="quarter" idx="11"/>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endParaRPr lang="en-GB"/>
          </a:p>
        </p:txBody>
      </p:sp>
      <p:sp>
        <p:nvSpPr>
          <p:cNvPr id="6" name="Slide Number Placeholder 5"/>
          <p:cNvSpPr>
            <a:spLocks noGrp="1"/>
          </p:cNvSpPr>
          <p:nvPr>
            <p:ph type="sldNum" sz="quarter" idx="12"/>
          </p:nvPr>
        </p:nvSpPr>
        <p:spPr/>
        <p:txBody>
          <a:bodyPr/>
          <a:lstStyle>
            <a:lvl1pPr defTabSz="897593" fontAlgn="base">
              <a:spcBef>
                <a:spcPct val="0"/>
              </a:spcBef>
              <a:spcAft>
                <a:spcPct val="0"/>
              </a:spcAft>
              <a:defRPr>
                <a:latin typeface="Arial" charset="0"/>
                <a:ea typeface="ＭＳ Ｐゴシック" pitchFamily="34" charset="-128"/>
              </a:defRPr>
            </a:lvl1pPr>
          </a:lstStyle>
          <a:p>
            <a:pPr>
              <a:defRPr/>
            </a:pPr>
            <a:fld id="{87F590E2-4CFD-4E5E-B0F9-1F36E081FC77}" type="slidenum">
              <a:rPr lang="en-GB"/>
              <a:pPr>
                <a:defRPr/>
              </a:pPr>
              <a:t>‹#›</a:t>
            </a:fld>
            <a:endParaRPr lang="en-GB"/>
          </a:p>
        </p:txBody>
      </p:sp>
    </p:spTree>
    <p:extLst>
      <p:ext uri="{BB962C8B-B14F-4D97-AF65-F5344CB8AC3E}">
        <p14:creationId xmlns:p14="http://schemas.microsoft.com/office/powerpoint/2010/main" val="601091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26" Type="http://schemas.openxmlformats.org/officeDocument/2006/relationships/slideLayout" Target="../slideLayouts/slideLayout202.xml"/><Relationship Id="rId3" Type="http://schemas.openxmlformats.org/officeDocument/2006/relationships/slideLayout" Target="../slideLayouts/slideLayout179.xml"/><Relationship Id="rId21" Type="http://schemas.openxmlformats.org/officeDocument/2006/relationships/slideLayout" Target="../slideLayouts/slideLayout197.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slideLayout" Target="../slideLayouts/slideLayout192.xml"/><Relationship Id="rId20" Type="http://schemas.openxmlformats.org/officeDocument/2006/relationships/slideLayout" Target="../slideLayouts/slideLayout196.xml"/><Relationship Id="rId29" Type="http://schemas.openxmlformats.org/officeDocument/2006/relationships/slideLayout" Target="../slideLayouts/slideLayout205.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24" Type="http://schemas.openxmlformats.org/officeDocument/2006/relationships/slideLayout" Target="../slideLayouts/slideLayout200.xml"/><Relationship Id="rId32" Type="http://schemas.openxmlformats.org/officeDocument/2006/relationships/slideLayout" Target="../slideLayouts/slideLayout208.xml"/><Relationship Id="rId5" Type="http://schemas.openxmlformats.org/officeDocument/2006/relationships/slideLayout" Target="../slideLayouts/slideLayout181.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10" Type="http://schemas.openxmlformats.org/officeDocument/2006/relationships/slideLayout" Target="../slideLayouts/slideLayout186.xml"/><Relationship Id="rId19" Type="http://schemas.openxmlformats.org/officeDocument/2006/relationships/slideLayout" Target="../slideLayouts/slideLayout195.xml"/><Relationship Id="rId31" Type="http://schemas.openxmlformats.org/officeDocument/2006/relationships/slideLayout" Target="../slideLayouts/slideLayout207.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slideLayout" Target="../slideLayouts/slideLayout190.xml"/><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30" Type="http://schemas.openxmlformats.org/officeDocument/2006/relationships/slideLayout" Target="../slideLayouts/slideLayout20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8.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19.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0.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1.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2.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3.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4.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25.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6.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7.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8.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29.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0.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1.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2.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5" descr="Template (chosen)-0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77"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285750"/>
            <a:ext cx="609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72" tIns="44886" rIns="89772" bIns="44886"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57350"/>
            <a:ext cx="7772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72" tIns="44886" rIns="89772" bIns="448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09600" y="4857750"/>
            <a:ext cx="1905000" cy="228600"/>
          </a:xfrm>
          <a:prstGeom prst="rect">
            <a:avLst/>
          </a:prstGeom>
          <a:noFill/>
          <a:ln w="9525">
            <a:noFill/>
            <a:miter lim="800000"/>
            <a:headEnd/>
            <a:tailEnd/>
          </a:ln>
        </p:spPr>
        <p:txBody>
          <a:bodyPr vert="horz" wrap="square" lIns="89772" tIns="44886" rIns="89772" bIns="44886" numCol="1" anchor="t" anchorCtr="0" compatLnSpc="1">
            <a:prstTxWarp prst="textNoShape">
              <a:avLst/>
            </a:prstTxWarp>
          </a:bodyPr>
          <a:lstStyle>
            <a:lvl1pPr>
              <a:defRPr sz="1400">
                <a:solidFill>
                  <a:schemeClr val="bg1"/>
                </a:solidFill>
                <a:latin typeface="Arial" pitchFamily="34" charset="0"/>
                <a:ea typeface="ＭＳ Ｐゴシック" pitchFamily="34" charset="-128"/>
              </a:defRPr>
            </a:lvl1pPr>
          </a:lstStyle>
          <a:p>
            <a:pPr>
              <a:defRPr/>
            </a:pPr>
            <a:fld id="{C4F053DC-08A4-4ECF-9AB9-C56C77EF85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83" r:id="rId1"/>
    <p:sldLayoutId id="2147489484" r:id="rId2"/>
    <p:sldLayoutId id="2147489485" r:id="rId3"/>
    <p:sldLayoutId id="2147489486" r:id="rId4"/>
    <p:sldLayoutId id="2147489487" r:id="rId5"/>
    <p:sldLayoutId id="2147489488" r:id="rId6"/>
    <p:sldLayoutId id="2147489489" r:id="rId7"/>
    <p:sldLayoutId id="2147489490" r:id="rId8"/>
    <p:sldLayoutId id="2147489491" r:id="rId9"/>
    <p:sldLayoutId id="2147489492" r:id="rId10"/>
    <p:sldLayoutId id="2147489493" r:id="rId11"/>
  </p:sldLayoutIdLst>
  <p:txStyles>
    <p:titleStyle>
      <a:lvl1pPr algn="l" rtl="0" eaLnBrk="0" fontAlgn="base" hangingPunct="0">
        <a:spcBef>
          <a:spcPct val="0"/>
        </a:spcBef>
        <a:spcAft>
          <a:spcPct val="0"/>
        </a:spcAft>
        <a:defRPr sz="3600">
          <a:solidFill>
            <a:srgbClr val="031929"/>
          </a:solidFill>
          <a:latin typeface="+mj-lt"/>
          <a:ea typeface="ＭＳ Ｐゴシック" charset="-128"/>
          <a:cs typeface="+mj-cs"/>
        </a:defRPr>
      </a:lvl1pPr>
      <a:lvl2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2pPr>
      <a:lvl3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3pPr>
      <a:lvl4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4pPr>
      <a:lvl5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5pPr>
      <a:lvl6pPr marL="447844"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6pPr>
      <a:lvl7pPr marL="895636"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7pPr>
      <a:lvl8pPr marL="1343588"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8pPr>
      <a:lvl9pPr marL="1791269"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9pPr>
    </p:titleStyle>
    <p:bodyStyle>
      <a:lvl1pPr marL="332557" indent="-332557" algn="l" rtl="0" eaLnBrk="0" fontAlgn="base" hangingPunct="0">
        <a:spcBef>
          <a:spcPct val="20000"/>
        </a:spcBef>
        <a:spcAft>
          <a:spcPct val="0"/>
        </a:spcAft>
        <a:buClr>
          <a:srgbClr val="7BA7D9"/>
        </a:buClr>
        <a:buFont typeface="Times" pitchFamily="18" charset="0"/>
        <a:buChar char="•"/>
        <a:defRPr sz="2400">
          <a:solidFill>
            <a:srgbClr val="031929"/>
          </a:solidFill>
          <a:latin typeface="+mn-lt"/>
          <a:ea typeface="ＭＳ Ｐゴシック" charset="-128"/>
          <a:cs typeface="+mn-cs"/>
        </a:defRPr>
      </a:lvl1pPr>
      <a:lvl2pPr marL="726416" indent="-276410" algn="l" rtl="0" eaLnBrk="0" fontAlgn="base" hangingPunct="0">
        <a:spcBef>
          <a:spcPct val="20000"/>
        </a:spcBef>
        <a:spcAft>
          <a:spcPct val="0"/>
        </a:spcAft>
        <a:buClr>
          <a:schemeClr val="tx1"/>
        </a:buClr>
        <a:buChar char="–"/>
        <a:defRPr sz="2800">
          <a:solidFill>
            <a:srgbClr val="031929"/>
          </a:solidFill>
          <a:latin typeface="+mn-lt"/>
          <a:ea typeface="ＭＳ Ｐゴシック" charset="-128"/>
        </a:defRPr>
      </a:lvl2pPr>
      <a:lvl3pPr marL="1118309" indent="-219914" algn="l" rtl="0" eaLnBrk="0" fontAlgn="base" hangingPunct="0">
        <a:spcBef>
          <a:spcPct val="20000"/>
        </a:spcBef>
        <a:spcAft>
          <a:spcPct val="0"/>
        </a:spcAft>
        <a:buClr>
          <a:schemeClr val="tx1"/>
        </a:buClr>
        <a:buChar char="•"/>
        <a:defRPr sz="2400">
          <a:solidFill>
            <a:srgbClr val="031929"/>
          </a:solidFill>
          <a:latin typeface="+mn-lt"/>
          <a:ea typeface="ＭＳ Ｐゴシック" charset="-128"/>
        </a:defRPr>
      </a:lvl3pPr>
      <a:lvl4pPr marL="1565168" indent="-219914" algn="l" rtl="0" eaLnBrk="0" fontAlgn="base" hangingPunct="0">
        <a:spcBef>
          <a:spcPct val="20000"/>
        </a:spcBef>
        <a:spcAft>
          <a:spcPct val="0"/>
        </a:spcAft>
        <a:buClr>
          <a:schemeClr val="tx1"/>
        </a:buClr>
        <a:buChar char="–"/>
        <a:defRPr sz="2000">
          <a:solidFill>
            <a:srgbClr val="031929"/>
          </a:solidFill>
          <a:latin typeface="+mn-lt"/>
          <a:ea typeface="ＭＳ Ｐゴシック" charset="-128"/>
        </a:defRPr>
      </a:lvl4pPr>
      <a:lvl5pPr marL="2012976" indent="-219914" algn="l" rtl="0" eaLnBrk="0" fontAlgn="base" hangingPunct="0">
        <a:spcBef>
          <a:spcPct val="20000"/>
        </a:spcBef>
        <a:spcAft>
          <a:spcPct val="0"/>
        </a:spcAft>
        <a:buClr>
          <a:schemeClr val="tx1"/>
        </a:buClr>
        <a:buChar char="»"/>
        <a:defRPr sz="2000">
          <a:solidFill>
            <a:srgbClr val="031929"/>
          </a:solidFill>
          <a:latin typeface="+mn-lt"/>
          <a:ea typeface="ＭＳ Ｐゴシック" charset="-128"/>
        </a:defRPr>
      </a:lvl5pPr>
      <a:lvl6pPr marL="2462683" indent="-223598" algn="l" rtl="0" eaLnBrk="1" fontAlgn="base" hangingPunct="1">
        <a:spcBef>
          <a:spcPct val="20000"/>
        </a:spcBef>
        <a:spcAft>
          <a:spcPct val="0"/>
        </a:spcAft>
        <a:buClr>
          <a:schemeClr val="tx1"/>
        </a:buClr>
        <a:defRPr>
          <a:solidFill>
            <a:schemeClr val="accent1"/>
          </a:solidFill>
          <a:latin typeface="+mn-lt"/>
          <a:ea typeface="+mn-ea"/>
        </a:defRPr>
      </a:lvl6pPr>
      <a:lvl7pPr marL="2910614" indent="-223598" algn="l" rtl="0" eaLnBrk="1" fontAlgn="base" hangingPunct="1">
        <a:spcBef>
          <a:spcPct val="20000"/>
        </a:spcBef>
        <a:spcAft>
          <a:spcPct val="0"/>
        </a:spcAft>
        <a:buClr>
          <a:schemeClr val="tx1"/>
        </a:buClr>
        <a:defRPr>
          <a:solidFill>
            <a:schemeClr val="accent1"/>
          </a:solidFill>
          <a:latin typeface="+mn-lt"/>
          <a:ea typeface="+mn-ea"/>
        </a:defRPr>
      </a:lvl7pPr>
      <a:lvl8pPr marL="3358463" indent="-223598" algn="l" rtl="0" eaLnBrk="1" fontAlgn="base" hangingPunct="1">
        <a:spcBef>
          <a:spcPct val="20000"/>
        </a:spcBef>
        <a:spcAft>
          <a:spcPct val="0"/>
        </a:spcAft>
        <a:buClr>
          <a:schemeClr val="tx1"/>
        </a:buClr>
        <a:defRPr>
          <a:solidFill>
            <a:schemeClr val="accent1"/>
          </a:solidFill>
          <a:latin typeface="+mn-lt"/>
          <a:ea typeface="+mn-ea"/>
        </a:defRPr>
      </a:lvl8pPr>
      <a:lvl9pPr marL="3806111" indent="-223598" algn="l" rtl="0" eaLnBrk="1" fontAlgn="base" hangingPunct="1">
        <a:spcBef>
          <a:spcPct val="20000"/>
        </a:spcBef>
        <a:spcAft>
          <a:spcPct val="0"/>
        </a:spcAft>
        <a:buClr>
          <a:schemeClr val="tx1"/>
        </a:buClr>
        <a:defRPr>
          <a:solidFill>
            <a:schemeClr val="accent1"/>
          </a:solidFill>
          <a:latin typeface="+mn-lt"/>
          <a:ea typeface="+mn-ea"/>
        </a:defRPr>
      </a:lvl9pPr>
    </p:bodyStyle>
    <p:otherStyle>
      <a:defPPr>
        <a:defRPr lang="en-US"/>
      </a:defPPr>
      <a:lvl1pPr marL="0" algn="l" defTabSz="447844" rtl="0" eaLnBrk="1" latinLnBrk="0" hangingPunct="1">
        <a:defRPr sz="1800" kern="1200">
          <a:solidFill>
            <a:schemeClr val="tx1"/>
          </a:solidFill>
          <a:latin typeface="+mn-lt"/>
          <a:ea typeface="+mn-ea"/>
          <a:cs typeface="+mn-cs"/>
        </a:defRPr>
      </a:lvl1pPr>
      <a:lvl2pPr marL="447844" algn="l" defTabSz="447844" rtl="0" eaLnBrk="1" latinLnBrk="0" hangingPunct="1">
        <a:defRPr sz="1800" kern="1200">
          <a:solidFill>
            <a:schemeClr val="tx1"/>
          </a:solidFill>
          <a:latin typeface="+mn-lt"/>
          <a:ea typeface="+mn-ea"/>
          <a:cs typeface="+mn-cs"/>
        </a:defRPr>
      </a:lvl2pPr>
      <a:lvl3pPr marL="895636" algn="l" defTabSz="447844" rtl="0" eaLnBrk="1" latinLnBrk="0" hangingPunct="1">
        <a:defRPr sz="1800" kern="1200">
          <a:solidFill>
            <a:schemeClr val="tx1"/>
          </a:solidFill>
          <a:latin typeface="+mn-lt"/>
          <a:ea typeface="+mn-ea"/>
          <a:cs typeface="+mn-cs"/>
        </a:defRPr>
      </a:lvl3pPr>
      <a:lvl4pPr marL="1343588" algn="l" defTabSz="447844" rtl="0" eaLnBrk="1" latinLnBrk="0" hangingPunct="1">
        <a:defRPr sz="1800" kern="1200">
          <a:solidFill>
            <a:schemeClr val="tx1"/>
          </a:solidFill>
          <a:latin typeface="+mn-lt"/>
          <a:ea typeface="+mn-ea"/>
          <a:cs typeface="+mn-cs"/>
        </a:defRPr>
      </a:lvl4pPr>
      <a:lvl5pPr marL="1791269" algn="l" defTabSz="447844" rtl="0" eaLnBrk="1" latinLnBrk="0" hangingPunct="1">
        <a:defRPr sz="1800" kern="1200">
          <a:solidFill>
            <a:schemeClr val="tx1"/>
          </a:solidFill>
          <a:latin typeface="+mn-lt"/>
          <a:ea typeface="+mn-ea"/>
          <a:cs typeface="+mn-cs"/>
        </a:defRPr>
      </a:lvl5pPr>
      <a:lvl6pPr marL="2238754" algn="l" defTabSz="447844" rtl="0" eaLnBrk="1" latinLnBrk="0" hangingPunct="1">
        <a:defRPr sz="1800" kern="1200">
          <a:solidFill>
            <a:schemeClr val="tx1"/>
          </a:solidFill>
          <a:latin typeface="+mn-lt"/>
          <a:ea typeface="+mn-ea"/>
          <a:cs typeface="+mn-cs"/>
        </a:defRPr>
      </a:lvl6pPr>
      <a:lvl7pPr marL="2686644" algn="l" defTabSz="447844" rtl="0" eaLnBrk="1" latinLnBrk="0" hangingPunct="1">
        <a:defRPr sz="1800" kern="1200">
          <a:solidFill>
            <a:schemeClr val="tx1"/>
          </a:solidFill>
          <a:latin typeface="+mn-lt"/>
          <a:ea typeface="+mn-ea"/>
          <a:cs typeface="+mn-cs"/>
        </a:defRPr>
      </a:lvl7pPr>
      <a:lvl8pPr marL="3134579" algn="l" defTabSz="447844" rtl="0" eaLnBrk="1" latinLnBrk="0" hangingPunct="1">
        <a:defRPr sz="1800" kern="1200">
          <a:solidFill>
            <a:schemeClr val="tx1"/>
          </a:solidFill>
          <a:latin typeface="+mn-lt"/>
          <a:ea typeface="+mn-ea"/>
          <a:cs typeface="+mn-cs"/>
        </a:defRPr>
      </a:lvl8pPr>
      <a:lvl9pPr marL="3582275" algn="l" defTabSz="44784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5" descr="Template (chosen)-05.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177" y="0"/>
            <a:ext cx="91376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Grp="1" noChangeArrowheads="1"/>
          </p:cNvSpPr>
          <p:nvPr>
            <p:ph type="title"/>
          </p:nvPr>
        </p:nvSpPr>
        <p:spPr bwMode="auto">
          <a:xfrm>
            <a:off x="457200" y="285750"/>
            <a:ext cx="609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72" tIns="44886" rIns="89772" bIns="44886" numCol="1" anchor="ctr" anchorCtr="0" compatLnSpc="1">
            <a:prstTxWarp prst="textNoShape">
              <a:avLst/>
            </a:prstTxWarp>
          </a:bodyPr>
          <a:lstStyle/>
          <a:p>
            <a:pPr lvl="0"/>
            <a:r>
              <a:rPr lang="en-US" altLang="en-US" smtClean="0"/>
              <a:t>Click to edit Master title style</a:t>
            </a:r>
          </a:p>
        </p:txBody>
      </p:sp>
      <p:sp>
        <p:nvSpPr>
          <p:cNvPr id="13316" name="Rectangle 3"/>
          <p:cNvSpPr>
            <a:spLocks noGrp="1" noChangeArrowheads="1"/>
          </p:cNvSpPr>
          <p:nvPr>
            <p:ph type="body" idx="1"/>
          </p:nvPr>
        </p:nvSpPr>
        <p:spPr bwMode="auto">
          <a:xfrm>
            <a:off x="457200" y="1657350"/>
            <a:ext cx="77724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772" tIns="44886" rIns="89772" bIns="4488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30" name="Rectangle 6"/>
          <p:cNvSpPr>
            <a:spLocks noGrp="1" noChangeArrowheads="1"/>
          </p:cNvSpPr>
          <p:nvPr>
            <p:ph type="sldNum" sz="quarter" idx="4"/>
          </p:nvPr>
        </p:nvSpPr>
        <p:spPr bwMode="auto">
          <a:xfrm>
            <a:off x="609600" y="4857750"/>
            <a:ext cx="1905000" cy="228600"/>
          </a:xfrm>
          <a:prstGeom prst="rect">
            <a:avLst/>
          </a:prstGeom>
          <a:noFill/>
          <a:ln w="9525">
            <a:noFill/>
            <a:miter lim="800000"/>
            <a:headEnd/>
            <a:tailEnd/>
          </a:ln>
        </p:spPr>
        <p:txBody>
          <a:bodyPr vert="horz" wrap="square" lIns="89772" tIns="44886" rIns="89772" bIns="44886" numCol="1" anchor="t" anchorCtr="0" compatLnSpc="1">
            <a:prstTxWarp prst="textNoShape">
              <a:avLst/>
            </a:prstTxWarp>
          </a:bodyPr>
          <a:lstStyle>
            <a:lvl1pPr>
              <a:defRPr sz="1400">
                <a:solidFill>
                  <a:srgbClr val="FFFFFF"/>
                </a:solidFill>
                <a:latin typeface="Arial" pitchFamily="34" charset="0"/>
                <a:ea typeface="ＭＳ Ｐゴシック" pitchFamily="34" charset="-128"/>
              </a:defRPr>
            </a:lvl1pPr>
          </a:lstStyle>
          <a:p>
            <a:pPr>
              <a:defRPr/>
            </a:pPr>
            <a:fld id="{716D3AE1-CE86-4F70-81BB-8AF0E1EC03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615" r:id="rId1"/>
    <p:sldLayoutId id="2147489616" r:id="rId2"/>
    <p:sldLayoutId id="2147489617" r:id="rId3"/>
    <p:sldLayoutId id="2147489618" r:id="rId4"/>
    <p:sldLayoutId id="2147489619" r:id="rId5"/>
    <p:sldLayoutId id="2147489620" r:id="rId6"/>
    <p:sldLayoutId id="2147489621" r:id="rId7"/>
    <p:sldLayoutId id="2147489622" r:id="rId8"/>
    <p:sldLayoutId id="2147489623" r:id="rId9"/>
    <p:sldLayoutId id="2147489624" r:id="rId10"/>
    <p:sldLayoutId id="2147489625" r:id="rId11"/>
  </p:sldLayoutIdLst>
  <p:txStyles>
    <p:titleStyle>
      <a:lvl1pPr algn="l" rtl="0" eaLnBrk="0" fontAlgn="base" hangingPunct="0">
        <a:spcBef>
          <a:spcPct val="0"/>
        </a:spcBef>
        <a:spcAft>
          <a:spcPct val="0"/>
        </a:spcAft>
        <a:defRPr sz="3600">
          <a:solidFill>
            <a:srgbClr val="031929"/>
          </a:solidFill>
          <a:latin typeface="+mj-lt"/>
          <a:ea typeface="ＭＳ Ｐゴシック" charset="-128"/>
          <a:cs typeface="+mj-cs"/>
        </a:defRPr>
      </a:lvl1pPr>
      <a:lvl2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2pPr>
      <a:lvl3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3pPr>
      <a:lvl4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4pPr>
      <a:lvl5pPr algn="l" rtl="0" eaLnBrk="0" fontAlgn="base" hangingPunct="0">
        <a:spcBef>
          <a:spcPct val="0"/>
        </a:spcBef>
        <a:spcAft>
          <a:spcPct val="0"/>
        </a:spcAft>
        <a:defRPr sz="3600">
          <a:solidFill>
            <a:srgbClr val="031929"/>
          </a:solidFill>
          <a:latin typeface="C4 Headline" charset="0"/>
          <a:ea typeface="ＭＳ Ｐゴシック" charset="-128"/>
          <a:cs typeface="ＭＳ Ｐゴシック" charset="-128"/>
        </a:defRPr>
      </a:lvl5pPr>
      <a:lvl6pPr marL="447844"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6pPr>
      <a:lvl7pPr marL="895636"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7pPr>
      <a:lvl8pPr marL="1343588"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8pPr>
      <a:lvl9pPr marL="1791269" algn="l" rtl="0" eaLnBrk="1" fontAlgn="base" hangingPunct="1">
        <a:spcBef>
          <a:spcPct val="0"/>
        </a:spcBef>
        <a:spcAft>
          <a:spcPct val="0"/>
        </a:spcAft>
        <a:defRPr sz="3600">
          <a:solidFill>
            <a:schemeClr val="tx1"/>
          </a:solidFill>
          <a:latin typeface="C4 Headline" charset="0"/>
          <a:ea typeface="ＭＳ Ｐゴシック" charset="-128"/>
          <a:cs typeface="ＭＳ Ｐゴシック" charset="-128"/>
        </a:defRPr>
      </a:lvl9pPr>
    </p:titleStyle>
    <p:bodyStyle>
      <a:lvl1pPr marL="332557" indent="-332557" algn="l" rtl="0" eaLnBrk="0" fontAlgn="base" hangingPunct="0">
        <a:spcBef>
          <a:spcPct val="20000"/>
        </a:spcBef>
        <a:spcAft>
          <a:spcPct val="0"/>
        </a:spcAft>
        <a:buClr>
          <a:srgbClr val="7BA7D9"/>
        </a:buClr>
        <a:buFont typeface="Times" pitchFamily="18" charset="0"/>
        <a:buChar char="•"/>
        <a:defRPr sz="2400">
          <a:solidFill>
            <a:srgbClr val="031929"/>
          </a:solidFill>
          <a:latin typeface="+mn-lt"/>
          <a:ea typeface="ＭＳ Ｐゴシック" charset="-128"/>
          <a:cs typeface="+mn-cs"/>
        </a:defRPr>
      </a:lvl1pPr>
      <a:lvl2pPr marL="726416" indent="-276410" algn="l" rtl="0" eaLnBrk="0" fontAlgn="base" hangingPunct="0">
        <a:spcBef>
          <a:spcPct val="20000"/>
        </a:spcBef>
        <a:spcAft>
          <a:spcPct val="0"/>
        </a:spcAft>
        <a:buClr>
          <a:schemeClr val="tx1"/>
        </a:buClr>
        <a:buChar char="–"/>
        <a:defRPr sz="2800">
          <a:solidFill>
            <a:srgbClr val="031929"/>
          </a:solidFill>
          <a:latin typeface="+mn-lt"/>
          <a:ea typeface="ＭＳ Ｐゴシック" charset="-128"/>
        </a:defRPr>
      </a:lvl2pPr>
      <a:lvl3pPr marL="1118309" indent="-219914" algn="l" rtl="0" eaLnBrk="0" fontAlgn="base" hangingPunct="0">
        <a:spcBef>
          <a:spcPct val="20000"/>
        </a:spcBef>
        <a:spcAft>
          <a:spcPct val="0"/>
        </a:spcAft>
        <a:buClr>
          <a:schemeClr val="tx1"/>
        </a:buClr>
        <a:buChar char="•"/>
        <a:defRPr sz="2400">
          <a:solidFill>
            <a:srgbClr val="031929"/>
          </a:solidFill>
          <a:latin typeface="+mn-lt"/>
          <a:ea typeface="ＭＳ Ｐゴシック" charset="-128"/>
        </a:defRPr>
      </a:lvl3pPr>
      <a:lvl4pPr marL="1565168" indent="-219914" algn="l" rtl="0" eaLnBrk="0" fontAlgn="base" hangingPunct="0">
        <a:spcBef>
          <a:spcPct val="20000"/>
        </a:spcBef>
        <a:spcAft>
          <a:spcPct val="0"/>
        </a:spcAft>
        <a:buClr>
          <a:schemeClr val="tx1"/>
        </a:buClr>
        <a:buChar char="–"/>
        <a:defRPr sz="2000">
          <a:solidFill>
            <a:srgbClr val="031929"/>
          </a:solidFill>
          <a:latin typeface="+mn-lt"/>
          <a:ea typeface="ＭＳ Ｐゴシック" charset="-128"/>
        </a:defRPr>
      </a:lvl4pPr>
      <a:lvl5pPr marL="2012976" indent="-219914" algn="l" rtl="0" eaLnBrk="0" fontAlgn="base" hangingPunct="0">
        <a:spcBef>
          <a:spcPct val="20000"/>
        </a:spcBef>
        <a:spcAft>
          <a:spcPct val="0"/>
        </a:spcAft>
        <a:buClr>
          <a:schemeClr val="tx1"/>
        </a:buClr>
        <a:buChar char="»"/>
        <a:defRPr sz="2000">
          <a:solidFill>
            <a:srgbClr val="031929"/>
          </a:solidFill>
          <a:latin typeface="+mn-lt"/>
          <a:ea typeface="ＭＳ Ｐゴシック" charset="-128"/>
        </a:defRPr>
      </a:lvl5pPr>
      <a:lvl6pPr marL="2462683" indent="-223598" algn="l" rtl="0" eaLnBrk="1" fontAlgn="base" hangingPunct="1">
        <a:spcBef>
          <a:spcPct val="20000"/>
        </a:spcBef>
        <a:spcAft>
          <a:spcPct val="0"/>
        </a:spcAft>
        <a:buClr>
          <a:schemeClr val="tx1"/>
        </a:buClr>
        <a:defRPr>
          <a:solidFill>
            <a:schemeClr val="accent1"/>
          </a:solidFill>
          <a:latin typeface="+mn-lt"/>
          <a:ea typeface="+mn-ea"/>
        </a:defRPr>
      </a:lvl6pPr>
      <a:lvl7pPr marL="2910614" indent="-223598" algn="l" rtl="0" eaLnBrk="1" fontAlgn="base" hangingPunct="1">
        <a:spcBef>
          <a:spcPct val="20000"/>
        </a:spcBef>
        <a:spcAft>
          <a:spcPct val="0"/>
        </a:spcAft>
        <a:buClr>
          <a:schemeClr val="tx1"/>
        </a:buClr>
        <a:defRPr>
          <a:solidFill>
            <a:schemeClr val="accent1"/>
          </a:solidFill>
          <a:latin typeface="+mn-lt"/>
          <a:ea typeface="+mn-ea"/>
        </a:defRPr>
      </a:lvl7pPr>
      <a:lvl8pPr marL="3358463" indent="-223598" algn="l" rtl="0" eaLnBrk="1" fontAlgn="base" hangingPunct="1">
        <a:spcBef>
          <a:spcPct val="20000"/>
        </a:spcBef>
        <a:spcAft>
          <a:spcPct val="0"/>
        </a:spcAft>
        <a:buClr>
          <a:schemeClr val="tx1"/>
        </a:buClr>
        <a:defRPr>
          <a:solidFill>
            <a:schemeClr val="accent1"/>
          </a:solidFill>
          <a:latin typeface="+mn-lt"/>
          <a:ea typeface="+mn-ea"/>
        </a:defRPr>
      </a:lvl8pPr>
      <a:lvl9pPr marL="3806111" indent="-223598" algn="l" rtl="0" eaLnBrk="1" fontAlgn="base" hangingPunct="1">
        <a:spcBef>
          <a:spcPct val="20000"/>
        </a:spcBef>
        <a:spcAft>
          <a:spcPct val="0"/>
        </a:spcAft>
        <a:buClr>
          <a:schemeClr val="tx1"/>
        </a:buClr>
        <a:defRPr>
          <a:solidFill>
            <a:schemeClr val="accent1"/>
          </a:solidFill>
          <a:latin typeface="+mn-lt"/>
          <a:ea typeface="+mn-ea"/>
        </a:defRPr>
      </a:lvl9pPr>
    </p:bodyStyle>
    <p:otherStyle>
      <a:defPPr>
        <a:defRPr lang="en-US"/>
      </a:defPPr>
      <a:lvl1pPr marL="0" algn="l" defTabSz="447844" rtl="0" eaLnBrk="1" latinLnBrk="0" hangingPunct="1">
        <a:defRPr sz="1800" kern="1200">
          <a:solidFill>
            <a:schemeClr val="tx1"/>
          </a:solidFill>
          <a:latin typeface="+mn-lt"/>
          <a:ea typeface="+mn-ea"/>
          <a:cs typeface="+mn-cs"/>
        </a:defRPr>
      </a:lvl1pPr>
      <a:lvl2pPr marL="447844" algn="l" defTabSz="447844" rtl="0" eaLnBrk="1" latinLnBrk="0" hangingPunct="1">
        <a:defRPr sz="1800" kern="1200">
          <a:solidFill>
            <a:schemeClr val="tx1"/>
          </a:solidFill>
          <a:latin typeface="+mn-lt"/>
          <a:ea typeface="+mn-ea"/>
          <a:cs typeface="+mn-cs"/>
        </a:defRPr>
      </a:lvl2pPr>
      <a:lvl3pPr marL="895636" algn="l" defTabSz="447844" rtl="0" eaLnBrk="1" latinLnBrk="0" hangingPunct="1">
        <a:defRPr sz="1800" kern="1200">
          <a:solidFill>
            <a:schemeClr val="tx1"/>
          </a:solidFill>
          <a:latin typeface="+mn-lt"/>
          <a:ea typeface="+mn-ea"/>
          <a:cs typeface="+mn-cs"/>
        </a:defRPr>
      </a:lvl3pPr>
      <a:lvl4pPr marL="1343588" algn="l" defTabSz="447844" rtl="0" eaLnBrk="1" latinLnBrk="0" hangingPunct="1">
        <a:defRPr sz="1800" kern="1200">
          <a:solidFill>
            <a:schemeClr val="tx1"/>
          </a:solidFill>
          <a:latin typeface="+mn-lt"/>
          <a:ea typeface="+mn-ea"/>
          <a:cs typeface="+mn-cs"/>
        </a:defRPr>
      </a:lvl4pPr>
      <a:lvl5pPr marL="1791269" algn="l" defTabSz="447844" rtl="0" eaLnBrk="1" latinLnBrk="0" hangingPunct="1">
        <a:defRPr sz="1800" kern="1200">
          <a:solidFill>
            <a:schemeClr val="tx1"/>
          </a:solidFill>
          <a:latin typeface="+mn-lt"/>
          <a:ea typeface="+mn-ea"/>
          <a:cs typeface="+mn-cs"/>
        </a:defRPr>
      </a:lvl5pPr>
      <a:lvl6pPr marL="2238754" algn="l" defTabSz="447844" rtl="0" eaLnBrk="1" latinLnBrk="0" hangingPunct="1">
        <a:defRPr sz="1800" kern="1200">
          <a:solidFill>
            <a:schemeClr val="tx1"/>
          </a:solidFill>
          <a:latin typeface="+mn-lt"/>
          <a:ea typeface="+mn-ea"/>
          <a:cs typeface="+mn-cs"/>
        </a:defRPr>
      </a:lvl6pPr>
      <a:lvl7pPr marL="2686644" algn="l" defTabSz="447844" rtl="0" eaLnBrk="1" latinLnBrk="0" hangingPunct="1">
        <a:defRPr sz="1800" kern="1200">
          <a:solidFill>
            <a:schemeClr val="tx1"/>
          </a:solidFill>
          <a:latin typeface="+mn-lt"/>
          <a:ea typeface="+mn-ea"/>
          <a:cs typeface="+mn-cs"/>
        </a:defRPr>
      </a:lvl7pPr>
      <a:lvl8pPr marL="3134579" algn="l" defTabSz="447844" rtl="0" eaLnBrk="1" latinLnBrk="0" hangingPunct="1">
        <a:defRPr sz="1800" kern="1200">
          <a:solidFill>
            <a:schemeClr val="tx1"/>
          </a:solidFill>
          <a:latin typeface="+mn-lt"/>
          <a:ea typeface="+mn-ea"/>
          <a:cs typeface="+mn-cs"/>
        </a:defRPr>
      </a:lvl8pPr>
      <a:lvl9pPr marL="3582275" algn="l" defTabSz="44784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56" tIns="34289" rIns="67556"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6387"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56" tIns="34289" rIns="67556"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556" tIns="34289" rIns="67556" bIns="34289" rtlCol="0" anchor="ctr"/>
          <a:lstStyle>
            <a:lvl1pPr algn="l" eaLnBrk="1" fontAlgn="auto" hangingPunct="1">
              <a:spcBef>
                <a:spcPts val="0"/>
              </a:spcBef>
              <a:spcAft>
                <a:spcPts val="0"/>
              </a:spcAft>
              <a:defRPr sz="900">
                <a:solidFill>
                  <a:prstClr val="black">
                    <a:tint val="75000"/>
                  </a:prstClr>
                </a:solidFill>
                <a:latin typeface="+mn-lt"/>
                <a:ea typeface="+mn-ea"/>
              </a:defRPr>
            </a:lvl1pPr>
          </a:lstStyle>
          <a:p>
            <a:pPr>
              <a:defRPr/>
            </a:pPr>
            <a:fld id="{377E4696-31F5-4831-9AFB-564954BA34EF}"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556" tIns="34289" rIns="67556" bIns="34289" rtlCol="0" anchor="ctr"/>
          <a:lstStyle>
            <a:lvl1pPr algn="ctr" eaLnBrk="1" fontAlgn="auto" hangingPunct="1">
              <a:spcBef>
                <a:spcPts val="0"/>
              </a:spcBef>
              <a:spcAft>
                <a:spcPts val="0"/>
              </a:spcAft>
              <a:defRPr sz="900">
                <a:solidFill>
                  <a:prstClr val="black">
                    <a:tint val="75000"/>
                  </a:prstClr>
                </a:solidFill>
                <a:latin typeface="+mn-lt"/>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wrap="square" lIns="67556" tIns="34289" rIns="67556" bIns="34289" numCol="1" anchor="ctr" anchorCtr="0" compatLnSpc="1">
            <a:prstTxWarp prst="textNoShape">
              <a:avLst/>
            </a:prstTxWarp>
          </a:bodyPr>
          <a:lstStyle>
            <a:lvl1pPr algn="r" eaLnBrk="1" hangingPunct="1">
              <a:defRPr sz="900">
                <a:solidFill>
                  <a:srgbClr val="898989"/>
                </a:solidFill>
                <a:latin typeface="Calibri" pitchFamily="34" charset="0"/>
                <a:ea typeface="+mn-ea"/>
              </a:defRPr>
            </a:lvl1pPr>
          </a:lstStyle>
          <a:p>
            <a:pPr>
              <a:defRPr/>
            </a:pPr>
            <a:fld id="{A6AADD54-2C8C-48CD-9A4F-2927302A24F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9648" r:id="rId1"/>
    <p:sldLayoutId id="2147489649" r:id="rId2"/>
    <p:sldLayoutId id="2147489650" r:id="rId3"/>
    <p:sldLayoutId id="2147489651" r:id="rId4"/>
    <p:sldLayoutId id="2147489652" r:id="rId5"/>
    <p:sldLayoutId id="2147489653" r:id="rId6"/>
    <p:sldLayoutId id="2147489654" r:id="rId7"/>
    <p:sldLayoutId id="2147489655" r:id="rId8"/>
    <p:sldLayoutId id="2147489656" r:id="rId9"/>
    <p:sldLayoutId id="2147489657" r:id="rId10"/>
    <p:sldLayoutId id="214748965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36755" algn="ctr" rtl="0" fontAlgn="base">
        <a:spcBef>
          <a:spcPct val="0"/>
        </a:spcBef>
        <a:spcAft>
          <a:spcPct val="0"/>
        </a:spcAft>
        <a:defRPr sz="3300">
          <a:solidFill>
            <a:schemeClr val="tx1"/>
          </a:solidFill>
          <a:latin typeface="Calibri" pitchFamily="34" charset="0"/>
        </a:defRPr>
      </a:lvl6pPr>
      <a:lvl7pPr marL="674213" algn="ctr" rtl="0" fontAlgn="base">
        <a:spcBef>
          <a:spcPct val="0"/>
        </a:spcBef>
        <a:spcAft>
          <a:spcPct val="0"/>
        </a:spcAft>
        <a:defRPr sz="3300">
          <a:solidFill>
            <a:schemeClr val="tx1"/>
          </a:solidFill>
          <a:latin typeface="Calibri" pitchFamily="34" charset="0"/>
        </a:defRPr>
      </a:lvl7pPr>
      <a:lvl8pPr marL="1011357" algn="ctr" rtl="0" fontAlgn="base">
        <a:spcBef>
          <a:spcPct val="0"/>
        </a:spcBef>
        <a:spcAft>
          <a:spcPct val="0"/>
        </a:spcAft>
        <a:defRPr sz="3300">
          <a:solidFill>
            <a:schemeClr val="tx1"/>
          </a:solidFill>
          <a:latin typeface="Calibri" pitchFamily="34" charset="0"/>
        </a:defRPr>
      </a:lvl8pPr>
      <a:lvl9pPr marL="1348571" algn="ctr" rtl="0" fontAlgn="base">
        <a:spcBef>
          <a:spcPct val="0"/>
        </a:spcBef>
        <a:spcAft>
          <a:spcPct val="0"/>
        </a:spcAft>
        <a:defRPr sz="3300">
          <a:solidFill>
            <a:schemeClr val="tx1"/>
          </a:solidFill>
          <a:latin typeface="Calibri" pitchFamily="34" charset="0"/>
        </a:defRPr>
      </a:lvl9pPr>
    </p:titleStyle>
    <p:bodyStyle>
      <a:lvl1pPr marL="251663" indent="-25166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6773" indent="-209455"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41928" indent="-167247"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8945" indent="-167247"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6447" indent="-167247"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54084" indent="-168718" algn="l" defTabSz="67421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1229" indent="-168718" algn="l" defTabSz="67421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8459" indent="-168718" algn="l" defTabSz="67421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65473" indent="-168718" algn="l" defTabSz="67421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4213" rtl="0" eaLnBrk="1" latinLnBrk="0" hangingPunct="1">
        <a:defRPr sz="1400" kern="1200">
          <a:solidFill>
            <a:schemeClr val="tx1"/>
          </a:solidFill>
          <a:latin typeface="+mn-lt"/>
          <a:ea typeface="+mn-ea"/>
          <a:cs typeface="+mn-cs"/>
        </a:defRPr>
      </a:lvl1pPr>
      <a:lvl2pPr marL="336755" algn="l" defTabSz="674213" rtl="0" eaLnBrk="1" latinLnBrk="0" hangingPunct="1">
        <a:defRPr sz="1400" kern="1200">
          <a:solidFill>
            <a:schemeClr val="tx1"/>
          </a:solidFill>
          <a:latin typeface="+mn-lt"/>
          <a:ea typeface="+mn-ea"/>
          <a:cs typeface="+mn-cs"/>
        </a:defRPr>
      </a:lvl2pPr>
      <a:lvl3pPr marL="674213" algn="l" defTabSz="674213" rtl="0" eaLnBrk="1" latinLnBrk="0" hangingPunct="1">
        <a:defRPr sz="1400" kern="1200">
          <a:solidFill>
            <a:schemeClr val="tx1"/>
          </a:solidFill>
          <a:latin typeface="+mn-lt"/>
          <a:ea typeface="+mn-ea"/>
          <a:cs typeface="+mn-cs"/>
        </a:defRPr>
      </a:lvl3pPr>
      <a:lvl4pPr marL="1011357" algn="l" defTabSz="674213" rtl="0" eaLnBrk="1" latinLnBrk="0" hangingPunct="1">
        <a:defRPr sz="1400" kern="1200">
          <a:solidFill>
            <a:schemeClr val="tx1"/>
          </a:solidFill>
          <a:latin typeface="+mn-lt"/>
          <a:ea typeface="+mn-ea"/>
          <a:cs typeface="+mn-cs"/>
        </a:defRPr>
      </a:lvl4pPr>
      <a:lvl5pPr marL="1348571" algn="l" defTabSz="674213" rtl="0" eaLnBrk="1" latinLnBrk="0" hangingPunct="1">
        <a:defRPr sz="1400" kern="1200">
          <a:solidFill>
            <a:schemeClr val="tx1"/>
          </a:solidFill>
          <a:latin typeface="+mn-lt"/>
          <a:ea typeface="+mn-ea"/>
          <a:cs typeface="+mn-cs"/>
        </a:defRPr>
      </a:lvl5pPr>
      <a:lvl6pPr marL="1685813" algn="l" defTabSz="674213" rtl="0" eaLnBrk="1" latinLnBrk="0" hangingPunct="1">
        <a:defRPr sz="1400" kern="1200">
          <a:solidFill>
            <a:schemeClr val="tx1"/>
          </a:solidFill>
          <a:latin typeface="+mn-lt"/>
          <a:ea typeface="+mn-ea"/>
          <a:cs typeface="+mn-cs"/>
        </a:defRPr>
      </a:lvl6pPr>
      <a:lvl7pPr marL="2022566" algn="l" defTabSz="674213" rtl="0" eaLnBrk="1" latinLnBrk="0" hangingPunct="1">
        <a:defRPr sz="1400" kern="1200">
          <a:solidFill>
            <a:schemeClr val="tx1"/>
          </a:solidFill>
          <a:latin typeface="+mn-lt"/>
          <a:ea typeface="+mn-ea"/>
          <a:cs typeface="+mn-cs"/>
        </a:defRPr>
      </a:lvl7pPr>
      <a:lvl8pPr marL="2359583" algn="l" defTabSz="674213" rtl="0" eaLnBrk="1" latinLnBrk="0" hangingPunct="1">
        <a:defRPr sz="1400" kern="1200">
          <a:solidFill>
            <a:schemeClr val="tx1"/>
          </a:solidFill>
          <a:latin typeface="+mn-lt"/>
          <a:ea typeface="+mn-ea"/>
          <a:cs typeface="+mn-cs"/>
        </a:defRPr>
      </a:lvl8pPr>
      <a:lvl9pPr marL="2696774" algn="l" defTabSz="674213"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77" tIns="34289" rIns="67577"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7411"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77" tIns="34289" rIns="67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577" tIns="34289" rIns="67577" bIns="34289" rtlCol="0" anchor="ctr"/>
          <a:lstStyle>
            <a:lvl1pPr algn="l" eaLnBrk="1" fontAlgn="auto" hangingPunct="1">
              <a:spcBef>
                <a:spcPts val="0"/>
              </a:spcBef>
              <a:spcAft>
                <a:spcPts val="0"/>
              </a:spcAft>
              <a:defRPr sz="900">
                <a:solidFill>
                  <a:prstClr val="black">
                    <a:tint val="75000"/>
                  </a:prstClr>
                </a:solidFill>
                <a:latin typeface="+mn-lt"/>
                <a:ea typeface="+mn-ea"/>
              </a:defRPr>
            </a:lvl1pPr>
          </a:lstStyle>
          <a:p>
            <a:pPr>
              <a:defRPr/>
            </a:pPr>
            <a:fld id="{346B511F-308B-4056-8146-5C9735521CB5}"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577" tIns="34289" rIns="67577" bIns="34289" rtlCol="0" anchor="ctr"/>
          <a:lstStyle>
            <a:lvl1pPr algn="ctr" eaLnBrk="1" fontAlgn="auto" hangingPunct="1">
              <a:spcBef>
                <a:spcPts val="0"/>
              </a:spcBef>
              <a:spcAft>
                <a:spcPts val="0"/>
              </a:spcAft>
              <a:defRPr sz="900">
                <a:solidFill>
                  <a:prstClr val="black">
                    <a:tint val="75000"/>
                  </a:prstClr>
                </a:solidFill>
                <a:latin typeface="+mn-lt"/>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wrap="square" lIns="67577" tIns="34289" rIns="67577" bIns="34289" numCol="1" anchor="ctr" anchorCtr="0" compatLnSpc="1">
            <a:prstTxWarp prst="textNoShape">
              <a:avLst/>
            </a:prstTxWarp>
          </a:bodyPr>
          <a:lstStyle>
            <a:lvl1pPr algn="r" eaLnBrk="1" hangingPunct="1">
              <a:defRPr sz="900">
                <a:solidFill>
                  <a:srgbClr val="898989"/>
                </a:solidFill>
                <a:latin typeface="Calibri" pitchFamily="34" charset="0"/>
                <a:ea typeface="+mn-ea"/>
              </a:defRPr>
            </a:lvl1pPr>
          </a:lstStyle>
          <a:p>
            <a:pPr>
              <a:defRPr/>
            </a:pPr>
            <a:fld id="{59227095-EB3F-45ED-BCE0-7491F0F86C3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9659" r:id="rId1"/>
    <p:sldLayoutId id="2147489660" r:id="rId2"/>
    <p:sldLayoutId id="2147489661" r:id="rId3"/>
    <p:sldLayoutId id="2147489662" r:id="rId4"/>
    <p:sldLayoutId id="2147489663" r:id="rId5"/>
    <p:sldLayoutId id="2147489664" r:id="rId6"/>
    <p:sldLayoutId id="2147489665" r:id="rId7"/>
    <p:sldLayoutId id="2147489666" r:id="rId8"/>
    <p:sldLayoutId id="2147489667" r:id="rId9"/>
    <p:sldLayoutId id="2147489668" r:id="rId10"/>
    <p:sldLayoutId id="214748966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36881" algn="ctr" rtl="0" fontAlgn="base">
        <a:spcBef>
          <a:spcPct val="0"/>
        </a:spcBef>
        <a:spcAft>
          <a:spcPct val="0"/>
        </a:spcAft>
        <a:defRPr sz="3300">
          <a:solidFill>
            <a:schemeClr val="tx1"/>
          </a:solidFill>
          <a:latin typeface="Calibri" pitchFamily="34" charset="0"/>
        </a:defRPr>
      </a:lvl6pPr>
      <a:lvl7pPr marL="674444" algn="ctr" rtl="0" fontAlgn="base">
        <a:spcBef>
          <a:spcPct val="0"/>
        </a:spcBef>
        <a:spcAft>
          <a:spcPct val="0"/>
        </a:spcAft>
        <a:defRPr sz="3300">
          <a:solidFill>
            <a:schemeClr val="tx1"/>
          </a:solidFill>
          <a:latin typeface="Calibri" pitchFamily="34" charset="0"/>
        </a:defRPr>
      </a:lvl7pPr>
      <a:lvl8pPr marL="1011707" algn="ctr" rtl="0" fontAlgn="base">
        <a:spcBef>
          <a:spcPct val="0"/>
        </a:spcBef>
        <a:spcAft>
          <a:spcPct val="0"/>
        </a:spcAft>
        <a:defRPr sz="3300">
          <a:solidFill>
            <a:schemeClr val="tx1"/>
          </a:solidFill>
          <a:latin typeface="Calibri" pitchFamily="34" charset="0"/>
        </a:defRPr>
      </a:lvl8pPr>
      <a:lvl9pPr marL="1349033" algn="ctr" rtl="0" fontAlgn="base">
        <a:spcBef>
          <a:spcPct val="0"/>
        </a:spcBef>
        <a:spcAft>
          <a:spcPct val="0"/>
        </a:spcAft>
        <a:defRPr sz="3300">
          <a:solidFill>
            <a:schemeClr val="tx1"/>
          </a:solidFill>
          <a:latin typeface="Calibri" pitchFamily="34" charset="0"/>
        </a:defRPr>
      </a:lvl9pPr>
    </p:titleStyle>
    <p:bodyStyle>
      <a:lvl1pPr marL="251663" indent="-251663"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6773" indent="-209455"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41928" indent="-167247"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8945" indent="-167247"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6447" indent="-167247"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54728" indent="-168774" algn="l" defTabSz="6744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1985" indent="-168774" algn="l" defTabSz="6744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9341" indent="-168774" algn="l" defTabSz="6744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66481" indent="-168774" algn="l" defTabSz="6744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4444" rtl="0" eaLnBrk="1" latinLnBrk="0" hangingPunct="1">
        <a:defRPr sz="1400" kern="1200">
          <a:solidFill>
            <a:schemeClr val="tx1"/>
          </a:solidFill>
          <a:latin typeface="+mn-lt"/>
          <a:ea typeface="+mn-ea"/>
          <a:cs typeface="+mn-cs"/>
        </a:defRPr>
      </a:lvl1pPr>
      <a:lvl2pPr marL="336881" algn="l" defTabSz="674444" rtl="0" eaLnBrk="1" latinLnBrk="0" hangingPunct="1">
        <a:defRPr sz="1400" kern="1200">
          <a:solidFill>
            <a:schemeClr val="tx1"/>
          </a:solidFill>
          <a:latin typeface="+mn-lt"/>
          <a:ea typeface="+mn-ea"/>
          <a:cs typeface="+mn-cs"/>
        </a:defRPr>
      </a:lvl2pPr>
      <a:lvl3pPr marL="674444" algn="l" defTabSz="674444" rtl="0" eaLnBrk="1" latinLnBrk="0" hangingPunct="1">
        <a:defRPr sz="1400" kern="1200">
          <a:solidFill>
            <a:schemeClr val="tx1"/>
          </a:solidFill>
          <a:latin typeface="+mn-lt"/>
          <a:ea typeface="+mn-ea"/>
          <a:cs typeface="+mn-cs"/>
        </a:defRPr>
      </a:lvl3pPr>
      <a:lvl4pPr marL="1011707" algn="l" defTabSz="674444" rtl="0" eaLnBrk="1" latinLnBrk="0" hangingPunct="1">
        <a:defRPr sz="1400" kern="1200">
          <a:solidFill>
            <a:schemeClr val="tx1"/>
          </a:solidFill>
          <a:latin typeface="+mn-lt"/>
          <a:ea typeface="+mn-ea"/>
          <a:cs typeface="+mn-cs"/>
        </a:defRPr>
      </a:lvl4pPr>
      <a:lvl5pPr marL="1349033" algn="l" defTabSz="674444" rtl="0" eaLnBrk="1" latinLnBrk="0" hangingPunct="1">
        <a:defRPr sz="1400" kern="1200">
          <a:solidFill>
            <a:schemeClr val="tx1"/>
          </a:solidFill>
          <a:latin typeface="+mn-lt"/>
          <a:ea typeface="+mn-ea"/>
          <a:cs typeface="+mn-cs"/>
        </a:defRPr>
      </a:lvl5pPr>
      <a:lvl6pPr marL="1686401" algn="l" defTabSz="674444" rtl="0" eaLnBrk="1" latinLnBrk="0" hangingPunct="1">
        <a:defRPr sz="1400" kern="1200">
          <a:solidFill>
            <a:schemeClr val="tx1"/>
          </a:solidFill>
          <a:latin typeface="+mn-lt"/>
          <a:ea typeface="+mn-ea"/>
          <a:cs typeface="+mn-cs"/>
        </a:defRPr>
      </a:lvl6pPr>
      <a:lvl7pPr marL="2023280" algn="l" defTabSz="674444" rtl="0" eaLnBrk="1" latinLnBrk="0" hangingPunct="1">
        <a:defRPr sz="1400" kern="1200">
          <a:solidFill>
            <a:schemeClr val="tx1"/>
          </a:solidFill>
          <a:latin typeface="+mn-lt"/>
          <a:ea typeface="+mn-ea"/>
          <a:cs typeface="+mn-cs"/>
        </a:defRPr>
      </a:lvl7pPr>
      <a:lvl8pPr marL="2360409" algn="l" defTabSz="674444" rtl="0" eaLnBrk="1" latinLnBrk="0" hangingPunct="1">
        <a:defRPr sz="1400" kern="1200">
          <a:solidFill>
            <a:schemeClr val="tx1"/>
          </a:solidFill>
          <a:latin typeface="+mn-lt"/>
          <a:ea typeface="+mn-ea"/>
          <a:cs typeface="+mn-cs"/>
        </a:defRPr>
      </a:lvl8pPr>
      <a:lvl9pPr marL="2697719" algn="l" defTabSz="674444"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426" tIns="34289" rIns="68426"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426" tIns="34289" rIns="68426"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426" tIns="34289" rIns="68426" bIns="34289" rtlCol="0" anchor="ctr"/>
          <a:lstStyle>
            <a:lvl1pPr algn="l">
              <a:defRPr sz="900">
                <a:solidFill>
                  <a:schemeClr val="tx1">
                    <a:tint val="75000"/>
                  </a:schemeClr>
                </a:solidFill>
              </a:defRPr>
            </a:lvl1pPr>
          </a:lstStyle>
          <a:p>
            <a:pPr defTabSz="684032"/>
            <a:fld id="{D5D8DC00-6E0E-42F1-B163-E63255254246}" type="datetimeFigureOut">
              <a:rPr lang="en-GB" smtClean="0">
                <a:solidFill>
                  <a:prstClr val="black">
                    <a:tint val="75000"/>
                  </a:prstClr>
                </a:solidFill>
              </a:rPr>
              <a:pPr defTabSz="684032"/>
              <a:t>05/11/2018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426" tIns="34289" rIns="68426" bIns="34289" rtlCol="0" anchor="ctr"/>
          <a:lstStyle>
            <a:lvl1pPr algn="ctr">
              <a:defRPr sz="900">
                <a:solidFill>
                  <a:schemeClr val="tx1">
                    <a:tint val="75000"/>
                  </a:schemeClr>
                </a:solidFill>
              </a:defRPr>
            </a:lvl1pPr>
          </a:lstStyle>
          <a:p>
            <a:pPr defTabSz="684032"/>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426" tIns="34289" rIns="68426" bIns="34289" rtlCol="0" anchor="ctr"/>
          <a:lstStyle>
            <a:lvl1pPr algn="r">
              <a:defRPr sz="900">
                <a:solidFill>
                  <a:schemeClr val="tx1">
                    <a:tint val="75000"/>
                  </a:schemeClr>
                </a:solidFill>
              </a:defRPr>
            </a:lvl1pPr>
          </a:lstStyle>
          <a:p>
            <a:pPr defTabSz="684032"/>
            <a:fld id="{476AE188-4E41-417B-9571-A2B132F73C85}" type="slidenum">
              <a:rPr lang="en-GB" smtClean="0">
                <a:solidFill>
                  <a:prstClr val="black">
                    <a:tint val="75000"/>
                  </a:prstClr>
                </a:solidFill>
              </a:rPr>
              <a:pPr defTabSz="684032"/>
              <a:t>‹#›</a:t>
            </a:fld>
            <a:endParaRPr lang="en-GB">
              <a:solidFill>
                <a:prstClr val="black">
                  <a:tint val="75000"/>
                </a:prstClr>
              </a:solidFill>
            </a:endParaRPr>
          </a:p>
        </p:txBody>
      </p:sp>
    </p:spTree>
    <p:extLst>
      <p:ext uri="{BB962C8B-B14F-4D97-AF65-F5344CB8AC3E}">
        <p14:creationId xmlns:p14="http://schemas.microsoft.com/office/powerpoint/2010/main" val="3423661398"/>
      </p:ext>
    </p:extLst>
  </p:cSld>
  <p:clrMap bg1="lt1" tx1="dk1" bg2="lt2" tx2="dk2" accent1="accent1" accent2="accent2" accent3="accent3" accent4="accent4" accent5="accent5" accent6="accent6" hlink="hlink" folHlink="folHlink"/>
  <p:sldLayoutIdLst>
    <p:sldLayoutId id="2147490205" r:id="rId1"/>
    <p:sldLayoutId id="2147490206" r:id="rId2"/>
    <p:sldLayoutId id="2147490207" r:id="rId3"/>
    <p:sldLayoutId id="2147490208" r:id="rId4"/>
    <p:sldLayoutId id="2147490209" r:id="rId5"/>
    <p:sldLayoutId id="2147490210" r:id="rId6"/>
    <p:sldLayoutId id="2147490211" r:id="rId7"/>
    <p:sldLayoutId id="2147490212" r:id="rId8"/>
    <p:sldLayoutId id="2147490213" r:id="rId9"/>
    <p:sldLayoutId id="2147490214" r:id="rId10"/>
    <p:sldLayoutId id="2147490215" r:id="rId11"/>
  </p:sldLayoutIdLst>
  <p:txStyles>
    <p:titleStyle>
      <a:lvl1pPr algn="ctr" defTabSz="684032" rtl="0" eaLnBrk="1" latinLnBrk="0" hangingPunct="1">
        <a:spcBef>
          <a:spcPct val="0"/>
        </a:spcBef>
        <a:buNone/>
        <a:defRPr sz="3300" kern="1200">
          <a:solidFill>
            <a:schemeClr val="tx1"/>
          </a:solidFill>
          <a:latin typeface="+mj-lt"/>
          <a:ea typeface="+mj-ea"/>
          <a:cs typeface="+mj-cs"/>
        </a:defRPr>
      </a:lvl1pPr>
    </p:titleStyle>
    <p:bodyStyle>
      <a:lvl1pPr marL="256550" indent="-256550" algn="l" defTabSz="6840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5757" indent="-213793" algn="l" defTabSz="6840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5065" indent="-171034" algn="l" defTabSz="6840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7030"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8996"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1062"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3079"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5094"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7161" indent="-171034" algn="l" defTabSz="6840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032" rtl="0" eaLnBrk="1" latinLnBrk="0" hangingPunct="1">
        <a:defRPr sz="1400" kern="1200">
          <a:solidFill>
            <a:schemeClr val="tx1"/>
          </a:solidFill>
          <a:latin typeface="+mn-lt"/>
          <a:ea typeface="+mn-ea"/>
          <a:cs typeface="+mn-cs"/>
        </a:defRPr>
      </a:lvl1pPr>
      <a:lvl2pPr marL="341966" algn="l" defTabSz="684032" rtl="0" eaLnBrk="1" latinLnBrk="0" hangingPunct="1">
        <a:defRPr sz="1400" kern="1200">
          <a:solidFill>
            <a:schemeClr val="tx1"/>
          </a:solidFill>
          <a:latin typeface="+mn-lt"/>
          <a:ea typeface="+mn-ea"/>
          <a:cs typeface="+mn-cs"/>
        </a:defRPr>
      </a:lvl2pPr>
      <a:lvl3pPr marL="684032" algn="l" defTabSz="684032" rtl="0" eaLnBrk="1" latinLnBrk="0" hangingPunct="1">
        <a:defRPr sz="1400" kern="1200">
          <a:solidFill>
            <a:schemeClr val="tx1"/>
          </a:solidFill>
          <a:latin typeface="+mn-lt"/>
          <a:ea typeface="+mn-ea"/>
          <a:cs typeface="+mn-cs"/>
        </a:defRPr>
      </a:lvl3pPr>
      <a:lvl4pPr marL="1026048" algn="l" defTabSz="684032" rtl="0" eaLnBrk="1" latinLnBrk="0" hangingPunct="1">
        <a:defRPr sz="1400" kern="1200">
          <a:solidFill>
            <a:schemeClr val="tx1"/>
          </a:solidFill>
          <a:latin typeface="+mn-lt"/>
          <a:ea typeface="+mn-ea"/>
          <a:cs typeface="+mn-cs"/>
        </a:defRPr>
      </a:lvl4pPr>
      <a:lvl5pPr marL="1368064" algn="l" defTabSz="684032" rtl="0" eaLnBrk="1" latinLnBrk="0" hangingPunct="1">
        <a:defRPr sz="1400" kern="1200">
          <a:solidFill>
            <a:schemeClr val="tx1"/>
          </a:solidFill>
          <a:latin typeface="+mn-lt"/>
          <a:ea typeface="+mn-ea"/>
          <a:cs typeface="+mn-cs"/>
        </a:defRPr>
      </a:lvl5pPr>
      <a:lvl6pPr marL="1710131" algn="l" defTabSz="684032" rtl="0" eaLnBrk="1" latinLnBrk="0" hangingPunct="1">
        <a:defRPr sz="1400" kern="1200">
          <a:solidFill>
            <a:schemeClr val="tx1"/>
          </a:solidFill>
          <a:latin typeface="+mn-lt"/>
          <a:ea typeface="+mn-ea"/>
          <a:cs typeface="+mn-cs"/>
        </a:defRPr>
      </a:lvl6pPr>
      <a:lvl7pPr marL="2052095" algn="l" defTabSz="684032" rtl="0" eaLnBrk="1" latinLnBrk="0" hangingPunct="1">
        <a:defRPr sz="1400" kern="1200">
          <a:solidFill>
            <a:schemeClr val="tx1"/>
          </a:solidFill>
          <a:latin typeface="+mn-lt"/>
          <a:ea typeface="+mn-ea"/>
          <a:cs typeface="+mn-cs"/>
        </a:defRPr>
      </a:lvl7pPr>
      <a:lvl8pPr marL="2394060" algn="l" defTabSz="684032" rtl="0" eaLnBrk="1" latinLnBrk="0" hangingPunct="1">
        <a:defRPr sz="1400" kern="1200">
          <a:solidFill>
            <a:schemeClr val="tx1"/>
          </a:solidFill>
          <a:latin typeface="+mn-lt"/>
          <a:ea typeface="+mn-ea"/>
          <a:cs typeface="+mn-cs"/>
        </a:defRPr>
      </a:lvl8pPr>
      <a:lvl9pPr marL="2736026" algn="l" defTabSz="684032"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477" tIns="34289" rIns="68477"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477" tIns="34289" rIns="6847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477" tIns="34289" rIns="68477" bIns="34289" rtlCol="0" anchor="ctr"/>
          <a:lstStyle>
            <a:lvl1pPr algn="l">
              <a:defRPr sz="900">
                <a:solidFill>
                  <a:schemeClr val="tx1">
                    <a:tint val="75000"/>
                  </a:schemeClr>
                </a:solidFill>
              </a:defRPr>
            </a:lvl1pPr>
          </a:lstStyle>
          <a:p>
            <a:pPr defTabSz="684610"/>
            <a:fld id="{D5D8DC00-6E0E-42F1-B163-E63255254246}" type="datetimeFigureOut">
              <a:rPr lang="en-GB" smtClean="0">
                <a:solidFill>
                  <a:prstClr val="black">
                    <a:tint val="75000"/>
                  </a:prstClr>
                </a:solidFill>
              </a:rPr>
              <a:pPr defTabSz="684610"/>
              <a:t>05/11/2018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477" tIns="34289" rIns="68477" bIns="34289" rtlCol="0" anchor="ctr"/>
          <a:lstStyle>
            <a:lvl1pPr algn="ctr">
              <a:defRPr sz="900">
                <a:solidFill>
                  <a:schemeClr val="tx1">
                    <a:tint val="75000"/>
                  </a:schemeClr>
                </a:solidFill>
              </a:defRPr>
            </a:lvl1pPr>
          </a:lstStyle>
          <a:p>
            <a:pPr defTabSz="684610"/>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477" tIns="34289" rIns="68477" bIns="34289" rtlCol="0" anchor="ctr"/>
          <a:lstStyle>
            <a:lvl1pPr algn="r">
              <a:defRPr sz="900">
                <a:solidFill>
                  <a:schemeClr val="tx1">
                    <a:tint val="75000"/>
                  </a:schemeClr>
                </a:solidFill>
              </a:defRPr>
            </a:lvl1pPr>
          </a:lstStyle>
          <a:p>
            <a:pPr defTabSz="684610"/>
            <a:fld id="{476AE188-4E41-417B-9571-A2B132F73C85}" type="slidenum">
              <a:rPr lang="en-GB" smtClean="0">
                <a:solidFill>
                  <a:prstClr val="black">
                    <a:tint val="75000"/>
                  </a:prstClr>
                </a:solidFill>
              </a:rPr>
              <a:pPr defTabSz="684610"/>
              <a:t>‹#›</a:t>
            </a:fld>
            <a:endParaRPr lang="en-GB">
              <a:solidFill>
                <a:prstClr val="black">
                  <a:tint val="75000"/>
                </a:prstClr>
              </a:solidFill>
            </a:endParaRPr>
          </a:p>
        </p:txBody>
      </p:sp>
    </p:spTree>
    <p:extLst>
      <p:ext uri="{BB962C8B-B14F-4D97-AF65-F5344CB8AC3E}">
        <p14:creationId xmlns:p14="http://schemas.microsoft.com/office/powerpoint/2010/main" val="4265041579"/>
      </p:ext>
    </p:extLst>
  </p:cSld>
  <p:clrMap bg1="lt1" tx1="dk1" bg2="lt2" tx2="dk2" accent1="accent1" accent2="accent2" accent3="accent3" accent4="accent4" accent5="accent5" accent6="accent6" hlink="hlink" folHlink="folHlink"/>
  <p:sldLayoutIdLst>
    <p:sldLayoutId id="2147490217" r:id="rId1"/>
    <p:sldLayoutId id="2147490218" r:id="rId2"/>
    <p:sldLayoutId id="2147490219" r:id="rId3"/>
    <p:sldLayoutId id="2147490220" r:id="rId4"/>
    <p:sldLayoutId id="2147490221" r:id="rId5"/>
    <p:sldLayoutId id="2147490222" r:id="rId6"/>
    <p:sldLayoutId id="2147490223" r:id="rId7"/>
    <p:sldLayoutId id="2147490224" r:id="rId8"/>
    <p:sldLayoutId id="2147490225" r:id="rId9"/>
    <p:sldLayoutId id="2147490226" r:id="rId10"/>
    <p:sldLayoutId id="2147490227" r:id="rId11"/>
  </p:sldLayoutIdLst>
  <p:txStyles>
    <p:titleStyle>
      <a:lvl1pPr algn="ctr" defTabSz="684610" rtl="0" eaLnBrk="1" latinLnBrk="0" hangingPunct="1">
        <a:spcBef>
          <a:spcPct val="0"/>
        </a:spcBef>
        <a:buNone/>
        <a:defRPr sz="3300" kern="1200">
          <a:solidFill>
            <a:schemeClr val="tx1"/>
          </a:solidFill>
          <a:latin typeface="+mj-lt"/>
          <a:ea typeface="+mj-ea"/>
          <a:cs typeface="+mj-cs"/>
        </a:defRPr>
      </a:lvl1pPr>
    </p:titleStyle>
    <p:bodyStyle>
      <a:lvl1pPr marL="256754" indent="-256754" algn="l" defTabSz="68461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6233" indent="-213963" algn="l" defTabSz="68461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5779" indent="-171170" algn="l" defTabSz="68461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8050"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0322"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2660"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4965"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7270"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9609" indent="-171170" algn="l" defTabSz="68461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4610" rtl="0" eaLnBrk="1" latinLnBrk="0" hangingPunct="1">
        <a:defRPr sz="1400" kern="1200">
          <a:solidFill>
            <a:schemeClr val="tx1"/>
          </a:solidFill>
          <a:latin typeface="+mn-lt"/>
          <a:ea typeface="+mn-ea"/>
          <a:cs typeface="+mn-cs"/>
        </a:defRPr>
      </a:lvl1pPr>
      <a:lvl2pPr marL="342272" algn="l" defTabSz="684610" rtl="0" eaLnBrk="1" latinLnBrk="0" hangingPunct="1">
        <a:defRPr sz="1400" kern="1200">
          <a:solidFill>
            <a:schemeClr val="tx1"/>
          </a:solidFill>
          <a:latin typeface="+mn-lt"/>
          <a:ea typeface="+mn-ea"/>
          <a:cs typeface="+mn-cs"/>
        </a:defRPr>
      </a:lvl2pPr>
      <a:lvl3pPr marL="684610" algn="l" defTabSz="684610" rtl="0" eaLnBrk="1" latinLnBrk="0" hangingPunct="1">
        <a:defRPr sz="1400" kern="1200">
          <a:solidFill>
            <a:schemeClr val="tx1"/>
          </a:solidFill>
          <a:latin typeface="+mn-lt"/>
          <a:ea typeface="+mn-ea"/>
          <a:cs typeface="+mn-cs"/>
        </a:defRPr>
      </a:lvl3pPr>
      <a:lvl4pPr marL="1026915" algn="l" defTabSz="684610" rtl="0" eaLnBrk="1" latinLnBrk="0" hangingPunct="1">
        <a:defRPr sz="1400" kern="1200">
          <a:solidFill>
            <a:schemeClr val="tx1"/>
          </a:solidFill>
          <a:latin typeface="+mn-lt"/>
          <a:ea typeface="+mn-ea"/>
          <a:cs typeface="+mn-cs"/>
        </a:defRPr>
      </a:lvl4pPr>
      <a:lvl5pPr marL="1369220" algn="l" defTabSz="684610" rtl="0" eaLnBrk="1" latinLnBrk="0" hangingPunct="1">
        <a:defRPr sz="1400" kern="1200">
          <a:solidFill>
            <a:schemeClr val="tx1"/>
          </a:solidFill>
          <a:latin typeface="+mn-lt"/>
          <a:ea typeface="+mn-ea"/>
          <a:cs typeface="+mn-cs"/>
        </a:defRPr>
      </a:lvl5pPr>
      <a:lvl6pPr marL="1711559" algn="l" defTabSz="684610" rtl="0" eaLnBrk="1" latinLnBrk="0" hangingPunct="1">
        <a:defRPr sz="1400" kern="1200">
          <a:solidFill>
            <a:schemeClr val="tx1"/>
          </a:solidFill>
          <a:latin typeface="+mn-lt"/>
          <a:ea typeface="+mn-ea"/>
          <a:cs typeface="+mn-cs"/>
        </a:defRPr>
      </a:lvl6pPr>
      <a:lvl7pPr marL="2053829" algn="l" defTabSz="684610" rtl="0" eaLnBrk="1" latinLnBrk="0" hangingPunct="1">
        <a:defRPr sz="1400" kern="1200">
          <a:solidFill>
            <a:schemeClr val="tx1"/>
          </a:solidFill>
          <a:latin typeface="+mn-lt"/>
          <a:ea typeface="+mn-ea"/>
          <a:cs typeface="+mn-cs"/>
        </a:defRPr>
      </a:lvl7pPr>
      <a:lvl8pPr marL="2396100" algn="l" defTabSz="684610" rtl="0" eaLnBrk="1" latinLnBrk="0" hangingPunct="1">
        <a:defRPr sz="1400" kern="1200">
          <a:solidFill>
            <a:schemeClr val="tx1"/>
          </a:solidFill>
          <a:latin typeface="+mn-lt"/>
          <a:ea typeface="+mn-ea"/>
          <a:cs typeface="+mn-cs"/>
        </a:defRPr>
      </a:lvl8pPr>
      <a:lvl9pPr marL="2738372" algn="l" defTabSz="684610"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580" tIns="34290" rIns="68580" bIns="3429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85800"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fontAlgn="auto">
              <a:spcBef>
                <a:spcPts val="0"/>
              </a:spcBef>
              <a:spcAft>
                <a:spcPts val="0"/>
              </a:spcAft>
            </a:pPr>
            <a:fld id="{476AE188-4E41-417B-9571-A2B132F73C85}" type="slidenum">
              <a:rPr lang="en-GB" smtClean="0">
                <a:solidFill>
                  <a:prstClr val="black">
                    <a:tint val="75000"/>
                  </a:prstClr>
                </a:solidFill>
                <a:latin typeface="Calibri"/>
                <a:ea typeface="+mn-ea"/>
              </a:rPr>
              <a:pPr defTabSz="68580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403413829"/>
      </p:ext>
    </p:extLst>
  </p:cSld>
  <p:clrMap bg1="lt1" tx1="dk1" bg2="lt2" tx2="dk2" accent1="accent1" accent2="accent2" accent3="accent3" accent4="accent4" accent5="accent5" accent6="accent6" hlink="hlink" folHlink="folHlink"/>
  <p:sldLayoutIdLst>
    <p:sldLayoutId id="2147490851" r:id="rId1"/>
    <p:sldLayoutId id="2147490852" r:id="rId2"/>
    <p:sldLayoutId id="2147490853" r:id="rId3"/>
    <p:sldLayoutId id="2147490854" r:id="rId4"/>
    <p:sldLayoutId id="2147490855" r:id="rId5"/>
    <p:sldLayoutId id="2147490856" r:id="rId6"/>
    <p:sldLayoutId id="2147490857" r:id="rId7"/>
    <p:sldLayoutId id="2147490858" r:id="rId8"/>
    <p:sldLayoutId id="2147490859" r:id="rId9"/>
    <p:sldLayoutId id="2147490860" r:id="rId10"/>
    <p:sldLayoutId id="214749086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674" tIns="34289" rIns="67674"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674" tIns="34289" rIns="6767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674" tIns="34289" rIns="67674" bIns="34289" rtlCol="0" anchor="ctr"/>
          <a:lstStyle>
            <a:lvl1pPr algn="l">
              <a:defRPr sz="900">
                <a:solidFill>
                  <a:schemeClr val="tx1">
                    <a:tint val="75000"/>
                  </a:schemeClr>
                </a:solidFill>
              </a:defRPr>
            </a:lvl1pPr>
          </a:lstStyle>
          <a:p>
            <a:pPr defTabSz="675532"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5532"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674" tIns="34289" rIns="67674" bIns="34289" rtlCol="0" anchor="ctr"/>
          <a:lstStyle>
            <a:lvl1pPr algn="ctr">
              <a:defRPr sz="900">
                <a:solidFill>
                  <a:schemeClr val="tx1">
                    <a:tint val="75000"/>
                  </a:schemeClr>
                </a:solidFill>
              </a:defRPr>
            </a:lvl1pPr>
          </a:lstStyle>
          <a:p>
            <a:pPr defTabSz="675532"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674" tIns="34289" rIns="67674" bIns="34289" rtlCol="0" anchor="ctr"/>
          <a:lstStyle>
            <a:lvl1pPr algn="r">
              <a:defRPr sz="900">
                <a:solidFill>
                  <a:schemeClr val="tx1">
                    <a:tint val="75000"/>
                  </a:schemeClr>
                </a:solidFill>
              </a:defRPr>
            </a:lvl1pPr>
          </a:lstStyle>
          <a:p>
            <a:pPr defTabSz="675532" fontAlgn="auto">
              <a:spcBef>
                <a:spcPts val="0"/>
              </a:spcBef>
              <a:spcAft>
                <a:spcPts val="0"/>
              </a:spcAft>
            </a:pPr>
            <a:fld id="{476AE188-4E41-417B-9571-A2B132F73C85}" type="slidenum">
              <a:rPr lang="en-GB" smtClean="0">
                <a:solidFill>
                  <a:prstClr val="black">
                    <a:tint val="75000"/>
                  </a:prstClr>
                </a:solidFill>
                <a:latin typeface="Calibri"/>
                <a:ea typeface="+mn-ea"/>
              </a:rPr>
              <a:pPr defTabSz="675532"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008858695"/>
      </p:ext>
    </p:extLst>
  </p:cSld>
  <p:clrMap bg1="lt1" tx1="dk1" bg2="lt2" tx2="dk2" accent1="accent1" accent2="accent2" accent3="accent3" accent4="accent4" accent5="accent5" accent6="accent6" hlink="hlink" folHlink="folHlink"/>
  <p:sldLayoutIdLst>
    <p:sldLayoutId id="2147490863" r:id="rId1"/>
    <p:sldLayoutId id="2147490864" r:id="rId2"/>
    <p:sldLayoutId id="2147490865" r:id="rId3"/>
    <p:sldLayoutId id="2147490866" r:id="rId4"/>
    <p:sldLayoutId id="2147490867" r:id="rId5"/>
    <p:sldLayoutId id="2147490868" r:id="rId6"/>
    <p:sldLayoutId id="2147490869" r:id="rId7"/>
    <p:sldLayoutId id="2147490870" r:id="rId8"/>
    <p:sldLayoutId id="2147490871" r:id="rId9"/>
    <p:sldLayoutId id="2147490872" r:id="rId10"/>
    <p:sldLayoutId id="2147490873" r:id="rId11"/>
  </p:sldLayoutIdLst>
  <p:txStyles>
    <p:titleStyle>
      <a:lvl1pPr algn="ctr" defTabSz="675532" rtl="0" eaLnBrk="1" latinLnBrk="0" hangingPunct="1">
        <a:spcBef>
          <a:spcPct val="0"/>
        </a:spcBef>
        <a:buNone/>
        <a:defRPr sz="3300" kern="1200">
          <a:solidFill>
            <a:schemeClr val="tx1"/>
          </a:solidFill>
          <a:latin typeface="+mj-lt"/>
          <a:ea typeface="+mj-ea"/>
          <a:cs typeface="+mj-cs"/>
        </a:defRPr>
      </a:lvl1pPr>
    </p:titleStyle>
    <p:bodyStyle>
      <a:lvl1pPr marL="253550" indent="-253550" algn="l" defTabSz="67553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48979" indent="-211293" algn="l" defTabSz="67553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4565" indent="-169034" algn="l" defTabSz="67553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2032"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19893"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57748"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5506"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3436"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71161" indent="-169034" algn="l" defTabSz="6755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5532" rtl="0" eaLnBrk="1" latinLnBrk="0" hangingPunct="1">
        <a:defRPr sz="1400" kern="1200">
          <a:solidFill>
            <a:schemeClr val="tx1"/>
          </a:solidFill>
          <a:latin typeface="+mn-lt"/>
          <a:ea typeface="+mn-ea"/>
          <a:cs typeface="+mn-cs"/>
        </a:defRPr>
      </a:lvl1pPr>
      <a:lvl2pPr marL="337466" algn="l" defTabSz="675532" rtl="0" eaLnBrk="1" latinLnBrk="0" hangingPunct="1">
        <a:defRPr sz="1400" kern="1200">
          <a:solidFill>
            <a:schemeClr val="tx1"/>
          </a:solidFill>
          <a:latin typeface="+mn-lt"/>
          <a:ea typeface="+mn-ea"/>
          <a:cs typeface="+mn-cs"/>
        </a:defRPr>
      </a:lvl2pPr>
      <a:lvl3pPr marL="675532" algn="l" defTabSz="675532" rtl="0" eaLnBrk="1" latinLnBrk="0" hangingPunct="1">
        <a:defRPr sz="1400" kern="1200">
          <a:solidFill>
            <a:schemeClr val="tx1"/>
          </a:solidFill>
          <a:latin typeface="+mn-lt"/>
          <a:ea typeface="+mn-ea"/>
          <a:cs typeface="+mn-cs"/>
        </a:defRPr>
      </a:lvl3pPr>
      <a:lvl4pPr marL="1013332" algn="l" defTabSz="675532" rtl="0" eaLnBrk="1" latinLnBrk="0" hangingPunct="1">
        <a:defRPr sz="1400" kern="1200">
          <a:solidFill>
            <a:schemeClr val="tx1"/>
          </a:solidFill>
          <a:latin typeface="+mn-lt"/>
          <a:ea typeface="+mn-ea"/>
          <a:cs typeface="+mn-cs"/>
        </a:defRPr>
      </a:lvl4pPr>
      <a:lvl5pPr marL="1351178" algn="l" defTabSz="675532" rtl="0" eaLnBrk="1" latinLnBrk="0" hangingPunct="1">
        <a:defRPr sz="1400" kern="1200">
          <a:solidFill>
            <a:schemeClr val="tx1"/>
          </a:solidFill>
          <a:latin typeface="+mn-lt"/>
          <a:ea typeface="+mn-ea"/>
          <a:cs typeface="+mn-cs"/>
        </a:defRPr>
      </a:lvl5pPr>
      <a:lvl6pPr marL="1689131" algn="l" defTabSz="675532" rtl="0" eaLnBrk="1" latinLnBrk="0" hangingPunct="1">
        <a:defRPr sz="1400" kern="1200">
          <a:solidFill>
            <a:schemeClr val="tx1"/>
          </a:solidFill>
          <a:latin typeface="+mn-lt"/>
          <a:ea typeface="+mn-ea"/>
          <a:cs typeface="+mn-cs"/>
        </a:defRPr>
      </a:lvl6pPr>
      <a:lvl7pPr marL="2026595" algn="l" defTabSz="675532" rtl="0" eaLnBrk="1" latinLnBrk="0" hangingPunct="1">
        <a:defRPr sz="1400" kern="1200">
          <a:solidFill>
            <a:schemeClr val="tx1"/>
          </a:solidFill>
          <a:latin typeface="+mn-lt"/>
          <a:ea typeface="+mn-ea"/>
          <a:cs typeface="+mn-cs"/>
        </a:defRPr>
      </a:lvl7pPr>
      <a:lvl8pPr marL="2364244" algn="l" defTabSz="675532" rtl="0" eaLnBrk="1" latinLnBrk="0" hangingPunct="1">
        <a:defRPr sz="1400" kern="1200">
          <a:solidFill>
            <a:schemeClr val="tx1"/>
          </a:solidFill>
          <a:latin typeface="+mn-lt"/>
          <a:ea typeface="+mn-ea"/>
          <a:cs typeface="+mn-cs"/>
        </a:defRPr>
      </a:lvl8pPr>
      <a:lvl9pPr marL="2702107" algn="l" defTabSz="675532" rtl="0" eaLnBrk="1" latinLnBrk="0" hangingPunct="1">
        <a:defRPr sz="14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7622" tIns="34289" rIns="67622" bIns="3428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67622" tIns="34289" rIns="67622"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67622" tIns="34289" rIns="67622" bIns="34289" rtlCol="0" anchor="ctr"/>
          <a:lstStyle>
            <a:lvl1pPr algn="l">
              <a:defRPr sz="1200">
                <a:solidFill>
                  <a:schemeClr val="tx1">
                    <a:tint val="75000"/>
                  </a:schemeClr>
                </a:solidFill>
                <a:latin typeface="Archer Medium"/>
                <a:cs typeface="Archer Medium"/>
              </a:defRPr>
            </a:lvl1pPr>
          </a:lstStyle>
          <a:p>
            <a:pPr defTabSz="674939" fontAlgn="auto">
              <a:spcBef>
                <a:spcPts val="0"/>
              </a:spcBef>
              <a:spcAft>
                <a:spcPts val="0"/>
              </a:spcAft>
            </a:pPr>
            <a:fld id="{8C157151-7EF2-564D-B68A-36AA4F14697B}" type="datetimeFigureOut">
              <a:rPr lang="en-US" smtClean="0">
                <a:solidFill>
                  <a:prstClr val="black">
                    <a:tint val="75000"/>
                  </a:prstClr>
                </a:solidFill>
                <a:ea typeface="+mn-ea"/>
              </a:rPr>
              <a:pPr defTabSz="674939" fontAlgn="auto">
                <a:spcBef>
                  <a:spcPts val="0"/>
                </a:spcBef>
                <a:spcAft>
                  <a:spcPts val="0"/>
                </a:spcAft>
              </a:pPr>
              <a:t>11/5/2018</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622" tIns="34289" rIns="67622" bIns="34289" rtlCol="0" anchor="ctr"/>
          <a:lstStyle>
            <a:lvl1pPr algn="ctr">
              <a:defRPr sz="1200">
                <a:solidFill>
                  <a:schemeClr val="tx1">
                    <a:tint val="75000"/>
                  </a:schemeClr>
                </a:solidFill>
                <a:latin typeface="Archer Medium"/>
                <a:cs typeface="Archer Medium"/>
              </a:defRPr>
            </a:lvl1pPr>
          </a:lstStyle>
          <a:p>
            <a:pPr defTabSz="674939" fontAlgn="auto">
              <a:spcBef>
                <a:spcPts val="0"/>
              </a:spcBef>
              <a:spcAft>
                <a:spcPts val="0"/>
              </a:spcAft>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622" tIns="34289" rIns="67622" bIns="34289" rtlCol="0" anchor="ctr"/>
          <a:lstStyle>
            <a:lvl1pPr algn="r">
              <a:defRPr sz="1200">
                <a:solidFill>
                  <a:schemeClr val="tx1">
                    <a:tint val="75000"/>
                  </a:schemeClr>
                </a:solidFill>
                <a:latin typeface="Archer Medium"/>
                <a:cs typeface="Archer Medium"/>
              </a:defRPr>
            </a:lvl1pPr>
          </a:lstStyle>
          <a:p>
            <a:pPr defTabSz="674939" fontAlgn="auto">
              <a:spcBef>
                <a:spcPts val="0"/>
              </a:spcBef>
              <a:spcAft>
                <a:spcPts val="0"/>
              </a:spcAft>
            </a:pPr>
            <a:fld id="{E07C322B-AE79-574F-B8F5-3667079B74E8}" type="slidenum">
              <a:rPr lang="en-US" smtClean="0">
                <a:solidFill>
                  <a:prstClr val="black">
                    <a:tint val="75000"/>
                  </a:prstClr>
                </a:solidFill>
                <a:ea typeface="+mn-ea"/>
              </a:rPr>
              <a:pPr defTabSz="674939" fontAlgn="auto">
                <a:spcBef>
                  <a:spcPts val="0"/>
                </a:spcBef>
                <a:spcAft>
                  <a:spcPts val="0"/>
                </a:spcAft>
              </a:pPr>
              <a:t>‹#›</a:t>
            </a:fld>
            <a:endParaRPr lang="en-US">
              <a:solidFill>
                <a:prstClr val="black">
                  <a:tint val="75000"/>
                </a:prstClr>
              </a:solidFill>
              <a:ea typeface="+mn-ea"/>
            </a:endParaRPr>
          </a:p>
        </p:txBody>
      </p:sp>
    </p:spTree>
    <p:extLst>
      <p:ext uri="{BB962C8B-B14F-4D97-AF65-F5344CB8AC3E}">
        <p14:creationId xmlns:p14="http://schemas.microsoft.com/office/powerpoint/2010/main" val="422472105"/>
      </p:ext>
    </p:extLst>
  </p:cSld>
  <p:clrMap bg1="lt1" tx1="dk1" bg2="lt2" tx2="dk2" accent1="accent1" accent2="accent2" accent3="accent3" accent4="accent4" accent5="accent5" accent6="accent6" hlink="hlink" folHlink="folHlink"/>
  <p:sldLayoutIdLst>
    <p:sldLayoutId id="2147490875" r:id="rId1"/>
    <p:sldLayoutId id="2147490876" r:id="rId2"/>
    <p:sldLayoutId id="2147490877" r:id="rId3"/>
    <p:sldLayoutId id="2147490878" r:id="rId4"/>
    <p:sldLayoutId id="2147490879" r:id="rId5"/>
    <p:sldLayoutId id="2147490880" r:id="rId6"/>
    <p:sldLayoutId id="2147490881" r:id="rId7"/>
    <p:sldLayoutId id="2147490882" r:id="rId8"/>
    <p:sldLayoutId id="2147490883" r:id="rId9"/>
    <p:sldLayoutId id="2147490884" r:id="rId10"/>
    <p:sldLayoutId id="2147490885" r:id="rId11"/>
    <p:sldLayoutId id="2147490886" r:id="rId12"/>
    <p:sldLayoutId id="2147490887" r:id="rId13"/>
    <p:sldLayoutId id="2147490888" r:id="rId14"/>
    <p:sldLayoutId id="2147490889" r:id="rId15"/>
    <p:sldLayoutId id="2147490890" r:id="rId16"/>
    <p:sldLayoutId id="2147490891" r:id="rId17"/>
    <p:sldLayoutId id="2147490892" r:id="rId18"/>
    <p:sldLayoutId id="2147490893" r:id="rId19"/>
    <p:sldLayoutId id="2147490894" r:id="rId20"/>
    <p:sldLayoutId id="2147490895" r:id="rId21"/>
    <p:sldLayoutId id="2147490896" r:id="rId22"/>
    <p:sldLayoutId id="2147490897" r:id="rId23"/>
    <p:sldLayoutId id="2147490898" r:id="rId24"/>
    <p:sldLayoutId id="2147490899" r:id="rId25"/>
    <p:sldLayoutId id="2147490900" r:id="rId26"/>
    <p:sldLayoutId id="2147490901" r:id="rId27"/>
    <p:sldLayoutId id="2147490902" r:id="rId28"/>
    <p:sldLayoutId id="2147490903" r:id="rId29"/>
    <p:sldLayoutId id="2147490904" r:id="rId30"/>
    <p:sldLayoutId id="2147490905" r:id="rId31"/>
    <p:sldLayoutId id="2147490906" r:id="rId32"/>
  </p:sldLayoutIdLst>
  <p:txStyles>
    <p:titleStyle>
      <a:lvl1pPr algn="ctr" defTabSz="449978" rtl="0" eaLnBrk="1" latinLnBrk="0" hangingPunct="1">
        <a:spcBef>
          <a:spcPct val="0"/>
        </a:spcBef>
        <a:buNone/>
        <a:defRPr sz="4400" kern="1200">
          <a:solidFill>
            <a:schemeClr val="tx1"/>
          </a:solidFill>
          <a:latin typeface="Archer Medium"/>
          <a:ea typeface="+mj-ea"/>
          <a:cs typeface="Archer Medium"/>
        </a:defRPr>
      </a:lvl1pPr>
    </p:titleStyle>
    <p:bodyStyle>
      <a:lvl1pPr marL="337142" indent="-337142" algn="l" defTabSz="449978" rtl="0" eaLnBrk="1" latinLnBrk="0" hangingPunct="1">
        <a:spcBef>
          <a:spcPct val="20000"/>
        </a:spcBef>
        <a:buFont typeface="Arial"/>
        <a:buChar char="•"/>
        <a:defRPr sz="3200" kern="1200">
          <a:solidFill>
            <a:schemeClr val="tx1"/>
          </a:solidFill>
          <a:latin typeface="Archer Medium"/>
          <a:ea typeface="+mn-ea"/>
          <a:cs typeface="Archer Medium"/>
        </a:defRPr>
      </a:lvl1pPr>
      <a:lvl2pPr marL="731429" indent="-281270" algn="l" defTabSz="449978" rtl="0" eaLnBrk="1" latinLnBrk="0" hangingPunct="1">
        <a:spcBef>
          <a:spcPct val="20000"/>
        </a:spcBef>
        <a:buFont typeface="Arial"/>
        <a:buChar char="–"/>
        <a:defRPr sz="2800" kern="1200">
          <a:solidFill>
            <a:schemeClr val="tx1"/>
          </a:solidFill>
          <a:latin typeface="Archer Medium"/>
          <a:ea typeface="+mn-ea"/>
          <a:cs typeface="Archer Medium"/>
        </a:defRPr>
      </a:lvl2pPr>
      <a:lvl3pPr marL="1124940" indent="-224762" algn="l" defTabSz="449978" rtl="0" eaLnBrk="1" latinLnBrk="0" hangingPunct="1">
        <a:spcBef>
          <a:spcPct val="20000"/>
        </a:spcBef>
        <a:buFont typeface="Arial"/>
        <a:buChar char="•"/>
        <a:defRPr sz="2400" kern="1200">
          <a:solidFill>
            <a:schemeClr val="tx1"/>
          </a:solidFill>
          <a:latin typeface="Archer Medium"/>
          <a:ea typeface="+mn-ea"/>
          <a:cs typeface="Archer Medium"/>
        </a:defRPr>
      </a:lvl3pPr>
      <a:lvl4pPr marL="1575110" indent="-224762" algn="l" defTabSz="449978" rtl="0" eaLnBrk="1" latinLnBrk="0" hangingPunct="1">
        <a:spcBef>
          <a:spcPct val="20000"/>
        </a:spcBef>
        <a:buFont typeface="Arial"/>
        <a:buChar char="–"/>
        <a:defRPr sz="2000" kern="1200">
          <a:solidFill>
            <a:schemeClr val="tx1"/>
          </a:solidFill>
          <a:latin typeface="Archer Medium"/>
          <a:ea typeface="+mn-ea"/>
          <a:cs typeface="Archer Medium"/>
        </a:defRPr>
      </a:lvl4pPr>
      <a:lvl5pPr marL="2024759" indent="-224762" algn="l" defTabSz="449978" rtl="0" eaLnBrk="1" latinLnBrk="0" hangingPunct="1">
        <a:spcBef>
          <a:spcPct val="20000"/>
        </a:spcBef>
        <a:buFont typeface="Arial"/>
        <a:buChar char="»"/>
        <a:defRPr sz="2000" kern="1200">
          <a:solidFill>
            <a:schemeClr val="tx1"/>
          </a:solidFill>
          <a:latin typeface="Archer Medium"/>
          <a:ea typeface="+mn-ea"/>
          <a:cs typeface="Archer Medium"/>
        </a:defRPr>
      </a:lvl5pPr>
      <a:lvl6pPr marL="2474613" indent="-224762" algn="l" defTabSz="449978" rtl="0" eaLnBrk="1" latinLnBrk="0" hangingPunct="1">
        <a:spcBef>
          <a:spcPct val="20000"/>
        </a:spcBef>
        <a:buFont typeface="Arial"/>
        <a:buChar char="•"/>
        <a:defRPr sz="2000" kern="1200">
          <a:solidFill>
            <a:schemeClr val="tx1"/>
          </a:solidFill>
          <a:latin typeface="+mn-lt"/>
          <a:ea typeface="+mn-ea"/>
          <a:cs typeface="+mn-cs"/>
        </a:defRPr>
      </a:lvl6pPr>
      <a:lvl7pPr marL="2924717" indent="-224762" algn="l" defTabSz="449978" rtl="0" eaLnBrk="1" latinLnBrk="0" hangingPunct="1">
        <a:spcBef>
          <a:spcPct val="20000"/>
        </a:spcBef>
        <a:buFont typeface="Arial"/>
        <a:buChar char="•"/>
        <a:defRPr sz="2000" kern="1200">
          <a:solidFill>
            <a:schemeClr val="tx1"/>
          </a:solidFill>
          <a:latin typeface="+mn-lt"/>
          <a:ea typeface="+mn-ea"/>
          <a:cs typeface="+mn-cs"/>
        </a:defRPr>
      </a:lvl7pPr>
      <a:lvl8pPr marL="3374759" indent="-224762" algn="l" defTabSz="449978" rtl="0" eaLnBrk="1" latinLnBrk="0" hangingPunct="1">
        <a:spcBef>
          <a:spcPct val="20000"/>
        </a:spcBef>
        <a:buFont typeface="Arial"/>
        <a:buChar char="•"/>
        <a:defRPr sz="2000" kern="1200">
          <a:solidFill>
            <a:schemeClr val="tx1"/>
          </a:solidFill>
          <a:latin typeface="+mn-lt"/>
          <a:ea typeface="+mn-ea"/>
          <a:cs typeface="+mn-cs"/>
        </a:defRPr>
      </a:lvl8pPr>
      <a:lvl9pPr marL="3824642" indent="-224762" algn="l" defTabSz="4499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49978" rtl="0" eaLnBrk="1" latinLnBrk="0" hangingPunct="1">
        <a:defRPr sz="1800" kern="1200">
          <a:solidFill>
            <a:schemeClr val="tx1"/>
          </a:solidFill>
          <a:latin typeface="+mn-lt"/>
          <a:ea typeface="+mn-ea"/>
          <a:cs typeface="+mn-cs"/>
        </a:defRPr>
      </a:lvl1pPr>
      <a:lvl2pPr marL="449978" algn="l" defTabSz="449978" rtl="0" eaLnBrk="1" latinLnBrk="0" hangingPunct="1">
        <a:defRPr sz="1800" kern="1200">
          <a:solidFill>
            <a:schemeClr val="tx1"/>
          </a:solidFill>
          <a:latin typeface="+mn-lt"/>
          <a:ea typeface="+mn-ea"/>
          <a:cs typeface="+mn-cs"/>
        </a:defRPr>
      </a:lvl2pPr>
      <a:lvl3pPr marL="900001" algn="l" defTabSz="449978" rtl="0" eaLnBrk="1" latinLnBrk="0" hangingPunct="1">
        <a:defRPr sz="1800" kern="1200">
          <a:solidFill>
            <a:schemeClr val="tx1"/>
          </a:solidFill>
          <a:latin typeface="+mn-lt"/>
          <a:ea typeface="+mn-ea"/>
          <a:cs typeface="+mn-cs"/>
        </a:defRPr>
      </a:lvl3pPr>
      <a:lvl4pPr marL="1349990" algn="l" defTabSz="449978" rtl="0" eaLnBrk="1" latinLnBrk="0" hangingPunct="1">
        <a:defRPr sz="1800" kern="1200">
          <a:solidFill>
            <a:schemeClr val="tx1"/>
          </a:solidFill>
          <a:latin typeface="+mn-lt"/>
          <a:ea typeface="+mn-ea"/>
          <a:cs typeface="+mn-cs"/>
        </a:defRPr>
      </a:lvl4pPr>
      <a:lvl5pPr marL="1799999" algn="l" defTabSz="449978" rtl="0" eaLnBrk="1" latinLnBrk="0" hangingPunct="1">
        <a:defRPr sz="1800" kern="1200">
          <a:solidFill>
            <a:schemeClr val="tx1"/>
          </a:solidFill>
          <a:latin typeface="+mn-lt"/>
          <a:ea typeface="+mn-ea"/>
          <a:cs typeface="+mn-cs"/>
        </a:defRPr>
      </a:lvl5pPr>
      <a:lvl6pPr marL="2249618" algn="l" defTabSz="449978" rtl="0" eaLnBrk="1" latinLnBrk="0" hangingPunct="1">
        <a:defRPr sz="1800" kern="1200">
          <a:solidFill>
            <a:schemeClr val="tx1"/>
          </a:solidFill>
          <a:latin typeface="+mn-lt"/>
          <a:ea typeface="+mn-ea"/>
          <a:cs typeface="+mn-cs"/>
        </a:defRPr>
      </a:lvl6pPr>
      <a:lvl7pPr marL="2699677" algn="l" defTabSz="449978" rtl="0" eaLnBrk="1" latinLnBrk="0" hangingPunct="1">
        <a:defRPr sz="1800" kern="1200">
          <a:solidFill>
            <a:schemeClr val="tx1"/>
          </a:solidFill>
          <a:latin typeface="+mn-lt"/>
          <a:ea typeface="+mn-ea"/>
          <a:cs typeface="+mn-cs"/>
        </a:defRPr>
      </a:lvl7pPr>
      <a:lvl8pPr marL="3149711" algn="l" defTabSz="449978" rtl="0" eaLnBrk="1" latinLnBrk="0" hangingPunct="1">
        <a:defRPr sz="1800" kern="1200">
          <a:solidFill>
            <a:schemeClr val="tx1"/>
          </a:solidFill>
          <a:latin typeface="+mn-lt"/>
          <a:ea typeface="+mn-ea"/>
          <a:cs typeface="+mn-cs"/>
        </a:defRPr>
      </a:lvl8pPr>
      <a:lvl9pPr marL="3599735" algn="l" defTabSz="449978"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868" tIns="34289" rIns="67868"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868" tIns="34289" rIns="6786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868" tIns="34289" rIns="67868" bIns="34289" rtlCol="0" anchor="ctr"/>
          <a:lstStyle>
            <a:lvl1pPr algn="l">
              <a:defRPr sz="900">
                <a:solidFill>
                  <a:schemeClr val="tx1">
                    <a:tint val="75000"/>
                  </a:schemeClr>
                </a:solidFill>
              </a:defRPr>
            </a:lvl1pPr>
          </a:lstStyle>
          <a:p>
            <a:pPr defTabSz="677725"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7725"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868" tIns="34289" rIns="67868" bIns="34289" rtlCol="0" anchor="ctr"/>
          <a:lstStyle>
            <a:lvl1pPr algn="ctr">
              <a:defRPr sz="900">
                <a:solidFill>
                  <a:schemeClr val="tx1">
                    <a:tint val="75000"/>
                  </a:schemeClr>
                </a:solidFill>
              </a:defRPr>
            </a:lvl1pPr>
          </a:lstStyle>
          <a:p>
            <a:pPr defTabSz="677725"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868" tIns="34289" rIns="67868" bIns="34289" rtlCol="0" anchor="ctr"/>
          <a:lstStyle>
            <a:lvl1pPr algn="r">
              <a:defRPr sz="900">
                <a:solidFill>
                  <a:schemeClr val="tx1">
                    <a:tint val="75000"/>
                  </a:schemeClr>
                </a:solidFill>
              </a:defRPr>
            </a:lvl1pPr>
          </a:lstStyle>
          <a:p>
            <a:pPr defTabSz="677725" fontAlgn="auto">
              <a:spcBef>
                <a:spcPts val="0"/>
              </a:spcBef>
              <a:spcAft>
                <a:spcPts val="0"/>
              </a:spcAft>
            </a:pPr>
            <a:fld id="{476AE188-4E41-417B-9571-A2B132F73C85}" type="slidenum">
              <a:rPr lang="en-GB" smtClean="0">
                <a:solidFill>
                  <a:prstClr val="black">
                    <a:tint val="75000"/>
                  </a:prstClr>
                </a:solidFill>
                <a:latin typeface="Calibri"/>
                <a:ea typeface="+mn-ea"/>
              </a:rPr>
              <a:pPr defTabSz="677725"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712587346"/>
      </p:ext>
    </p:extLst>
  </p:cSld>
  <p:clrMap bg1="lt1" tx1="dk1" bg2="lt2" tx2="dk2" accent1="accent1" accent2="accent2" accent3="accent3" accent4="accent4" accent5="accent5" accent6="accent6" hlink="hlink" folHlink="folHlink"/>
  <p:sldLayoutIdLst>
    <p:sldLayoutId id="2147490908" r:id="rId1"/>
    <p:sldLayoutId id="2147490909" r:id="rId2"/>
    <p:sldLayoutId id="2147490910" r:id="rId3"/>
    <p:sldLayoutId id="2147490911" r:id="rId4"/>
    <p:sldLayoutId id="2147490912" r:id="rId5"/>
    <p:sldLayoutId id="2147490913" r:id="rId6"/>
    <p:sldLayoutId id="2147490914" r:id="rId7"/>
    <p:sldLayoutId id="2147490915" r:id="rId8"/>
    <p:sldLayoutId id="2147490916" r:id="rId9"/>
    <p:sldLayoutId id="2147490917" r:id="rId10"/>
    <p:sldLayoutId id="2147490918" r:id="rId11"/>
  </p:sldLayoutIdLst>
  <p:txStyles>
    <p:titleStyle>
      <a:lvl1pPr algn="ctr" defTabSz="677725" rtl="0" eaLnBrk="1" latinLnBrk="0" hangingPunct="1">
        <a:spcBef>
          <a:spcPct val="0"/>
        </a:spcBef>
        <a:buNone/>
        <a:defRPr sz="3300" kern="1200">
          <a:solidFill>
            <a:schemeClr val="tx1"/>
          </a:solidFill>
          <a:latin typeface="+mj-lt"/>
          <a:ea typeface="+mj-ea"/>
          <a:cs typeface="+mj-cs"/>
        </a:defRPr>
      </a:lvl1pPr>
    </p:titleStyle>
    <p:bodyStyle>
      <a:lvl1pPr marL="254324" indent="-254324" algn="l" defTabSz="67772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0721" indent="-211938" algn="l" defTabSz="67772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7274" indent="-169550" algn="l" defTabSz="67772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5900"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4795"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3746"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2601"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41563"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80449" indent="-169550" algn="l" defTabSz="67772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7725" rtl="0" eaLnBrk="1" latinLnBrk="0" hangingPunct="1">
        <a:defRPr sz="1400" kern="1200">
          <a:solidFill>
            <a:schemeClr val="tx1"/>
          </a:solidFill>
          <a:latin typeface="+mn-lt"/>
          <a:ea typeface="+mn-ea"/>
          <a:cs typeface="+mn-cs"/>
        </a:defRPr>
      </a:lvl1pPr>
      <a:lvl2pPr marL="338627" algn="l" defTabSz="677725" rtl="0" eaLnBrk="1" latinLnBrk="0" hangingPunct="1">
        <a:defRPr sz="1400" kern="1200">
          <a:solidFill>
            <a:schemeClr val="tx1"/>
          </a:solidFill>
          <a:latin typeface="+mn-lt"/>
          <a:ea typeface="+mn-ea"/>
          <a:cs typeface="+mn-cs"/>
        </a:defRPr>
      </a:lvl2pPr>
      <a:lvl3pPr marL="677725" algn="l" defTabSz="677725" rtl="0" eaLnBrk="1" latinLnBrk="0" hangingPunct="1">
        <a:defRPr sz="1400" kern="1200">
          <a:solidFill>
            <a:schemeClr val="tx1"/>
          </a:solidFill>
          <a:latin typeface="+mn-lt"/>
          <a:ea typeface="+mn-ea"/>
          <a:cs typeface="+mn-cs"/>
        </a:defRPr>
      </a:lvl3pPr>
      <a:lvl4pPr marL="1016588" algn="l" defTabSz="677725" rtl="0" eaLnBrk="1" latinLnBrk="0" hangingPunct="1">
        <a:defRPr sz="1400" kern="1200">
          <a:solidFill>
            <a:schemeClr val="tx1"/>
          </a:solidFill>
          <a:latin typeface="+mn-lt"/>
          <a:ea typeface="+mn-ea"/>
          <a:cs typeface="+mn-cs"/>
        </a:defRPr>
      </a:lvl4pPr>
      <a:lvl5pPr marL="1355450" algn="l" defTabSz="677725" rtl="0" eaLnBrk="1" latinLnBrk="0" hangingPunct="1">
        <a:defRPr sz="1400" kern="1200">
          <a:solidFill>
            <a:schemeClr val="tx1"/>
          </a:solidFill>
          <a:latin typeface="+mn-lt"/>
          <a:ea typeface="+mn-ea"/>
          <a:cs typeface="+mn-cs"/>
        </a:defRPr>
      </a:lvl5pPr>
      <a:lvl6pPr marL="1694549" algn="l" defTabSz="677725" rtl="0" eaLnBrk="1" latinLnBrk="0" hangingPunct="1">
        <a:defRPr sz="1400" kern="1200">
          <a:solidFill>
            <a:schemeClr val="tx1"/>
          </a:solidFill>
          <a:latin typeface="+mn-lt"/>
          <a:ea typeface="+mn-ea"/>
          <a:cs typeface="+mn-cs"/>
        </a:defRPr>
      </a:lvl6pPr>
      <a:lvl7pPr marL="2033174" algn="l" defTabSz="677725" rtl="0" eaLnBrk="1" latinLnBrk="0" hangingPunct="1">
        <a:defRPr sz="1400" kern="1200">
          <a:solidFill>
            <a:schemeClr val="tx1"/>
          </a:solidFill>
          <a:latin typeface="+mn-lt"/>
          <a:ea typeface="+mn-ea"/>
          <a:cs typeface="+mn-cs"/>
        </a:defRPr>
      </a:lvl7pPr>
      <a:lvl8pPr marL="2371855" algn="l" defTabSz="677725" rtl="0" eaLnBrk="1" latinLnBrk="0" hangingPunct="1">
        <a:defRPr sz="1400" kern="1200">
          <a:solidFill>
            <a:schemeClr val="tx1"/>
          </a:solidFill>
          <a:latin typeface="+mn-lt"/>
          <a:ea typeface="+mn-ea"/>
          <a:cs typeface="+mn-cs"/>
        </a:defRPr>
      </a:lvl8pPr>
      <a:lvl9pPr marL="2710814" algn="l" defTabSz="677725" rtl="0" eaLnBrk="1" latinLnBrk="0" hangingPunct="1">
        <a:defRPr sz="14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905" tIns="34289" rIns="67905"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905" tIns="34289" rIns="6790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905" tIns="34289" rIns="67905" bIns="34289" rtlCol="0" anchor="ctr"/>
          <a:lstStyle>
            <a:lvl1pPr algn="l">
              <a:defRPr sz="900">
                <a:solidFill>
                  <a:schemeClr val="tx1">
                    <a:tint val="75000"/>
                  </a:schemeClr>
                </a:solidFill>
              </a:defRPr>
            </a:lvl1pPr>
          </a:lstStyle>
          <a:p>
            <a:pPr defTabSz="678150"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8150"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905" tIns="34289" rIns="67905" bIns="34289" rtlCol="0" anchor="ctr"/>
          <a:lstStyle>
            <a:lvl1pPr algn="ctr">
              <a:defRPr sz="900">
                <a:solidFill>
                  <a:schemeClr val="tx1">
                    <a:tint val="75000"/>
                  </a:schemeClr>
                </a:solidFill>
              </a:defRPr>
            </a:lvl1pPr>
          </a:lstStyle>
          <a:p>
            <a:pPr defTabSz="67815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905" tIns="34289" rIns="67905" bIns="34289" rtlCol="0" anchor="ctr"/>
          <a:lstStyle>
            <a:lvl1pPr algn="r">
              <a:defRPr sz="900">
                <a:solidFill>
                  <a:schemeClr val="tx1">
                    <a:tint val="75000"/>
                  </a:schemeClr>
                </a:solidFill>
              </a:defRPr>
            </a:lvl1pPr>
          </a:lstStyle>
          <a:p>
            <a:pPr defTabSz="678150" fontAlgn="auto">
              <a:spcBef>
                <a:spcPts val="0"/>
              </a:spcBef>
              <a:spcAft>
                <a:spcPts val="0"/>
              </a:spcAft>
            </a:pPr>
            <a:fld id="{476AE188-4E41-417B-9571-A2B132F73C85}" type="slidenum">
              <a:rPr lang="en-GB" smtClean="0">
                <a:solidFill>
                  <a:prstClr val="black">
                    <a:tint val="75000"/>
                  </a:prstClr>
                </a:solidFill>
                <a:latin typeface="Calibri"/>
                <a:ea typeface="+mn-ea"/>
              </a:rPr>
              <a:pPr defTabSz="67815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778653802"/>
      </p:ext>
    </p:extLst>
  </p:cSld>
  <p:clrMap bg1="lt1" tx1="dk1" bg2="lt2" tx2="dk2" accent1="accent1" accent2="accent2" accent3="accent3" accent4="accent4" accent5="accent5" accent6="accent6" hlink="hlink" folHlink="folHlink"/>
  <p:sldLayoutIdLst>
    <p:sldLayoutId id="2147490920" r:id="rId1"/>
    <p:sldLayoutId id="2147490921" r:id="rId2"/>
    <p:sldLayoutId id="2147490922" r:id="rId3"/>
    <p:sldLayoutId id="2147490923" r:id="rId4"/>
    <p:sldLayoutId id="2147490924" r:id="rId5"/>
    <p:sldLayoutId id="2147490925" r:id="rId6"/>
    <p:sldLayoutId id="2147490926" r:id="rId7"/>
    <p:sldLayoutId id="2147490927" r:id="rId8"/>
    <p:sldLayoutId id="2147490928" r:id="rId9"/>
    <p:sldLayoutId id="2147490929" r:id="rId10"/>
    <p:sldLayoutId id="2147490930" r:id="rId11"/>
  </p:sldLayoutIdLst>
  <p:txStyles>
    <p:titleStyle>
      <a:lvl1pPr algn="ctr" defTabSz="678150" rtl="0" eaLnBrk="1" latinLnBrk="0" hangingPunct="1">
        <a:spcBef>
          <a:spcPct val="0"/>
        </a:spcBef>
        <a:buNone/>
        <a:defRPr sz="3300" kern="1200">
          <a:solidFill>
            <a:schemeClr val="tx1"/>
          </a:solidFill>
          <a:latin typeface="+mj-lt"/>
          <a:ea typeface="+mj-ea"/>
          <a:cs typeface="+mj-cs"/>
        </a:defRPr>
      </a:lvl1pPr>
    </p:titleStyle>
    <p:bodyStyle>
      <a:lvl1pPr marL="254474" indent="-254474" algn="l" defTabSz="67815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1058" indent="-212063" algn="l" defTabSz="67815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7799" indent="-169650" algn="l" defTabSz="67815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6650"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5745"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4909"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3976"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43138"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82249" indent="-169650" algn="l" defTabSz="67815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8150" rtl="0" eaLnBrk="1" latinLnBrk="0" hangingPunct="1">
        <a:defRPr sz="1400" kern="1200">
          <a:solidFill>
            <a:schemeClr val="tx1"/>
          </a:solidFill>
          <a:latin typeface="+mn-lt"/>
          <a:ea typeface="+mn-ea"/>
          <a:cs typeface="+mn-cs"/>
        </a:defRPr>
      </a:lvl1pPr>
      <a:lvl2pPr marL="338852" algn="l" defTabSz="678150" rtl="0" eaLnBrk="1" latinLnBrk="0" hangingPunct="1">
        <a:defRPr sz="1400" kern="1200">
          <a:solidFill>
            <a:schemeClr val="tx1"/>
          </a:solidFill>
          <a:latin typeface="+mn-lt"/>
          <a:ea typeface="+mn-ea"/>
          <a:cs typeface="+mn-cs"/>
        </a:defRPr>
      </a:lvl2pPr>
      <a:lvl3pPr marL="678150" algn="l" defTabSz="678150" rtl="0" eaLnBrk="1" latinLnBrk="0" hangingPunct="1">
        <a:defRPr sz="1400" kern="1200">
          <a:solidFill>
            <a:schemeClr val="tx1"/>
          </a:solidFill>
          <a:latin typeface="+mn-lt"/>
          <a:ea typeface="+mn-ea"/>
          <a:cs typeface="+mn-cs"/>
        </a:defRPr>
      </a:lvl3pPr>
      <a:lvl4pPr marL="1017226" algn="l" defTabSz="678150" rtl="0" eaLnBrk="1" latinLnBrk="0" hangingPunct="1">
        <a:defRPr sz="1400" kern="1200">
          <a:solidFill>
            <a:schemeClr val="tx1"/>
          </a:solidFill>
          <a:latin typeface="+mn-lt"/>
          <a:ea typeface="+mn-ea"/>
          <a:cs typeface="+mn-cs"/>
        </a:defRPr>
      </a:lvl4pPr>
      <a:lvl5pPr marL="1356300" algn="l" defTabSz="678150" rtl="0" eaLnBrk="1" latinLnBrk="0" hangingPunct="1">
        <a:defRPr sz="1400" kern="1200">
          <a:solidFill>
            <a:schemeClr val="tx1"/>
          </a:solidFill>
          <a:latin typeface="+mn-lt"/>
          <a:ea typeface="+mn-ea"/>
          <a:cs typeface="+mn-cs"/>
        </a:defRPr>
      </a:lvl5pPr>
      <a:lvl6pPr marL="1695599" algn="l" defTabSz="678150" rtl="0" eaLnBrk="1" latinLnBrk="0" hangingPunct="1">
        <a:defRPr sz="1400" kern="1200">
          <a:solidFill>
            <a:schemeClr val="tx1"/>
          </a:solidFill>
          <a:latin typeface="+mn-lt"/>
          <a:ea typeface="+mn-ea"/>
          <a:cs typeface="+mn-cs"/>
        </a:defRPr>
      </a:lvl6pPr>
      <a:lvl7pPr marL="2034449" algn="l" defTabSz="678150" rtl="0" eaLnBrk="1" latinLnBrk="0" hangingPunct="1">
        <a:defRPr sz="1400" kern="1200">
          <a:solidFill>
            <a:schemeClr val="tx1"/>
          </a:solidFill>
          <a:latin typeface="+mn-lt"/>
          <a:ea typeface="+mn-ea"/>
          <a:cs typeface="+mn-cs"/>
        </a:defRPr>
      </a:lvl7pPr>
      <a:lvl8pPr marL="2373330" algn="l" defTabSz="678150" rtl="0" eaLnBrk="1" latinLnBrk="0" hangingPunct="1">
        <a:defRPr sz="1400" kern="1200">
          <a:solidFill>
            <a:schemeClr val="tx1"/>
          </a:solidFill>
          <a:latin typeface="+mn-lt"/>
          <a:ea typeface="+mn-ea"/>
          <a:cs typeface="+mn-cs"/>
        </a:defRPr>
      </a:lvl8pPr>
      <a:lvl9pPr marL="2712501" algn="l" defTabSz="67815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34" tIns="34289" rIns="67334"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2051"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34" tIns="34289" rIns="67334"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34" tIns="34289" rIns="67334" bIns="34289" rtlCol="0" anchor="ctr"/>
          <a:lstStyle>
            <a:lvl1pPr algn="l" defTabSz="671771" fontAlgn="auto">
              <a:spcBef>
                <a:spcPts val="0"/>
              </a:spcBef>
              <a:spcAft>
                <a:spcPts val="0"/>
              </a:spcAft>
              <a:defRPr sz="900">
                <a:solidFill>
                  <a:prstClr val="black">
                    <a:tint val="75000"/>
                  </a:prstClr>
                </a:solidFill>
                <a:latin typeface="Calibri"/>
              </a:defRPr>
            </a:lvl1pPr>
          </a:lstStyle>
          <a:p>
            <a:pPr>
              <a:defRPr/>
            </a:pPr>
            <a:fld id="{2A82DF73-87F6-4F4E-82A2-63EE7AB43AFF}"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34" tIns="34289" rIns="67334" bIns="34289" rtlCol="0" anchor="ctr"/>
          <a:lstStyle>
            <a:lvl1pPr algn="ctr" defTabSz="671771" fontAlgn="auto">
              <a:spcBef>
                <a:spcPts val="0"/>
              </a:spcBef>
              <a:spcAft>
                <a:spcPts val="0"/>
              </a:spcAft>
              <a:defRPr sz="9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34" tIns="34289" rIns="67334" bIns="34289" rtlCol="0" anchor="ctr"/>
          <a:lstStyle>
            <a:lvl1pPr algn="r" defTabSz="671771" fontAlgn="auto">
              <a:spcBef>
                <a:spcPts val="0"/>
              </a:spcBef>
              <a:spcAft>
                <a:spcPts val="0"/>
              </a:spcAft>
              <a:defRPr sz="900">
                <a:solidFill>
                  <a:prstClr val="black">
                    <a:tint val="75000"/>
                  </a:prstClr>
                </a:solidFill>
                <a:latin typeface="Calibri"/>
              </a:defRPr>
            </a:lvl1pPr>
          </a:lstStyle>
          <a:p>
            <a:pPr>
              <a:defRPr/>
            </a:pPr>
            <a:fld id="{ECBF172A-6E53-4208-A9B1-7F1C298FEB1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494" r:id="rId1"/>
    <p:sldLayoutId id="2147489495" r:id="rId2"/>
    <p:sldLayoutId id="2147489496" r:id="rId3"/>
    <p:sldLayoutId id="2147489497" r:id="rId4"/>
    <p:sldLayoutId id="2147489498" r:id="rId5"/>
    <p:sldLayoutId id="2147489499" r:id="rId6"/>
    <p:sldLayoutId id="2147489500" r:id="rId7"/>
    <p:sldLayoutId id="2147489501" r:id="rId8"/>
    <p:sldLayoutId id="2147489502" r:id="rId9"/>
    <p:sldLayoutId id="2147489503" r:id="rId10"/>
    <p:sldLayoutId id="2147489504"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7166"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2674"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08756"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7276" indent="-168126" algn="l" defTabSz="67177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3237" indent="-168126" algn="l" defTabSz="67177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19135" indent="-168126" algn="l" defTabSz="67177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4819" indent="-168126" algn="l" defTabSz="6717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1771" rtl="0" eaLnBrk="1" latinLnBrk="0" hangingPunct="1">
        <a:defRPr sz="1400" kern="1200">
          <a:solidFill>
            <a:schemeClr val="tx1"/>
          </a:solidFill>
          <a:latin typeface="+mn-lt"/>
          <a:ea typeface="+mn-ea"/>
          <a:cs typeface="+mn-cs"/>
        </a:defRPr>
      </a:lvl1pPr>
      <a:lvl2pPr marL="335423" algn="l" defTabSz="671771" rtl="0" eaLnBrk="1" latinLnBrk="0" hangingPunct="1">
        <a:defRPr sz="1400" kern="1200">
          <a:solidFill>
            <a:schemeClr val="tx1"/>
          </a:solidFill>
          <a:latin typeface="+mn-lt"/>
          <a:ea typeface="+mn-ea"/>
          <a:cs typeface="+mn-cs"/>
        </a:defRPr>
      </a:lvl2pPr>
      <a:lvl3pPr marL="671771" algn="l" defTabSz="671771" rtl="0" eaLnBrk="1" latinLnBrk="0" hangingPunct="1">
        <a:defRPr sz="1400" kern="1200">
          <a:solidFill>
            <a:schemeClr val="tx1"/>
          </a:solidFill>
          <a:latin typeface="+mn-lt"/>
          <a:ea typeface="+mn-ea"/>
          <a:cs typeface="+mn-cs"/>
        </a:defRPr>
      </a:lvl3pPr>
      <a:lvl4pPr marL="1007657" algn="l" defTabSz="671771" rtl="0" eaLnBrk="1" latinLnBrk="0" hangingPunct="1">
        <a:defRPr sz="1400" kern="1200">
          <a:solidFill>
            <a:schemeClr val="tx1"/>
          </a:solidFill>
          <a:latin typeface="+mn-lt"/>
          <a:ea typeface="+mn-ea"/>
          <a:cs typeface="+mn-cs"/>
        </a:defRPr>
      </a:lvl4pPr>
      <a:lvl5pPr marL="1343687" algn="l" defTabSz="671771" rtl="0" eaLnBrk="1" latinLnBrk="0" hangingPunct="1">
        <a:defRPr sz="1400" kern="1200">
          <a:solidFill>
            <a:schemeClr val="tx1"/>
          </a:solidFill>
          <a:latin typeface="+mn-lt"/>
          <a:ea typeface="+mn-ea"/>
          <a:cs typeface="+mn-cs"/>
        </a:defRPr>
      </a:lvl5pPr>
      <a:lvl6pPr marL="1679597" algn="l" defTabSz="671771" rtl="0" eaLnBrk="1" latinLnBrk="0" hangingPunct="1">
        <a:defRPr sz="1400" kern="1200">
          <a:solidFill>
            <a:schemeClr val="tx1"/>
          </a:solidFill>
          <a:latin typeface="+mn-lt"/>
          <a:ea typeface="+mn-ea"/>
          <a:cs typeface="+mn-cs"/>
        </a:defRPr>
      </a:lvl6pPr>
      <a:lvl7pPr marL="2015018" algn="l" defTabSz="671771" rtl="0" eaLnBrk="1" latinLnBrk="0" hangingPunct="1">
        <a:defRPr sz="1400" kern="1200">
          <a:solidFill>
            <a:schemeClr val="tx1"/>
          </a:solidFill>
          <a:latin typeface="+mn-lt"/>
          <a:ea typeface="+mn-ea"/>
          <a:cs typeface="+mn-cs"/>
        </a:defRPr>
      </a:lvl7pPr>
      <a:lvl8pPr marL="2350886" algn="l" defTabSz="671771" rtl="0" eaLnBrk="1" latinLnBrk="0" hangingPunct="1">
        <a:defRPr sz="1400" kern="1200">
          <a:solidFill>
            <a:schemeClr val="tx1"/>
          </a:solidFill>
          <a:latin typeface="+mn-lt"/>
          <a:ea typeface="+mn-ea"/>
          <a:cs typeface="+mn-cs"/>
        </a:defRPr>
      </a:lvl8pPr>
      <a:lvl9pPr marL="2686845" algn="l" defTabSz="671771" rtl="0" eaLnBrk="1" latinLnBrk="0" hangingPunct="1">
        <a:defRPr sz="14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025" tIns="34289" rIns="68025"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025" tIns="34289" rIns="68025"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025" tIns="34289" rIns="68025" bIns="34289" rtlCol="0" anchor="ctr"/>
          <a:lstStyle>
            <a:lvl1pPr algn="l">
              <a:defRPr sz="900">
                <a:solidFill>
                  <a:schemeClr val="tx1">
                    <a:tint val="75000"/>
                  </a:schemeClr>
                </a:solidFill>
              </a:defRPr>
            </a:lvl1pPr>
          </a:lstStyle>
          <a:p>
            <a:pPr defTabSz="679510"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9510"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025" tIns="34289" rIns="68025" bIns="34289" rtlCol="0" anchor="ctr"/>
          <a:lstStyle>
            <a:lvl1pPr algn="ctr">
              <a:defRPr sz="900">
                <a:solidFill>
                  <a:schemeClr val="tx1">
                    <a:tint val="75000"/>
                  </a:schemeClr>
                </a:solidFill>
              </a:defRPr>
            </a:lvl1pPr>
          </a:lstStyle>
          <a:p>
            <a:pPr defTabSz="679510"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025" tIns="34289" rIns="68025" bIns="34289" rtlCol="0" anchor="ctr"/>
          <a:lstStyle>
            <a:lvl1pPr algn="r">
              <a:defRPr sz="900">
                <a:solidFill>
                  <a:schemeClr val="tx1">
                    <a:tint val="75000"/>
                  </a:schemeClr>
                </a:solidFill>
              </a:defRPr>
            </a:lvl1pPr>
          </a:lstStyle>
          <a:p>
            <a:pPr defTabSz="679510" fontAlgn="auto">
              <a:spcBef>
                <a:spcPts val="0"/>
              </a:spcBef>
              <a:spcAft>
                <a:spcPts val="0"/>
              </a:spcAft>
            </a:pPr>
            <a:fld id="{476AE188-4E41-417B-9571-A2B132F73C85}" type="slidenum">
              <a:rPr lang="en-GB" smtClean="0">
                <a:solidFill>
                  <a:prstClr val="black">
                    <a:tint val="75000"/>
                  </a:prstClr>
                </a:solidFill>
                <a:latin typeface="Calibri"/>
                <a:ea typeface="+mn-ea"/>
              </a:rPr>
              <a:pPr defTabSz="679510"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597781427"/>
      </p:ext>
    </p:extLst>
  </p:cSld>
  <p:clrMap bg1="lt1" tx1="dk1" bg2="lt2" tx2="dk2" accent1="accent1" accent2="accent2" accent3="accent3" accent4="accent4" accent5="accent5" accent6="accent6" hlink="hlink" folHlink="folHlink"/>
  <p:sldLayoutIdLst>
    <p:sldLayoutId id="2147490932" r:id="rId1"/>
    <p:sldLayoutId id="2147490933" r:id="rId2"/>
    <p:sldLayoutId id="2147490934" r:id="rId3"/>
    <p:sldLayoutId id="2147490935" r:id="rId4"/>
    <p:sldLayoutId id="2147490936" r:id="rId5"/>
    <p:sldLayoutId id="2147490937" r:id="rId6"/>
    <p:sldLayoutId id="2147490938" r:id="rId7"/>
    <p:sldLayoutId id="2147490939" r:id="rId8"/>
    <p:sldLayoutId id="2147490940" r:id="rId9"/>
    <p:sldLayoutId id="2147490941" r:id="rId10"/>
    <p:sldLayoutId id="2147490942" r:id="rId11"/>
  </p:sldLayoutIdLst>
  <p:txStyles>
    <p:titleStyle>
      <a:lvl1pPr algn="ctr" defTabSz="679510" rtl="0" eaLnBrk="1" latinLnBrk="0" hangingPunct="1">
        <a:spcBef>
          <a:spcPct val="0"/>
        </a:spcBef>
        <a:buNone/>
        <a:defRPr sz="3300" kern="1200">
          <a:solidFill>
            <a:schemeClr val="tx1"/>
          </a:solidFill>
          <a:latin typeface="+mj-lt"/>
          <a:ea typeface="+mj-ea"/>
          <a:cs typeface="+mj-cs"/>
        </a:defRPr>
      </a:lvl1pPr>
    </p:titleStyle>
    <p:bodyStyle>
      <a:lvl1pPr marL="254954" indent="-254954" algn="l" defTabSz="67951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2138" indent="-212463" algn="l" defTabSz="67951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9479" indent="-169970" algn="l" defTabSz="67951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9050"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8785"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8628"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8376"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48178"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88009" indent="-169970" algn="l" defTabSz="67951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9510" rtl="0" eaLnBrk="1" latinLnBrk="0" hangingPunct="1">
        <a:defRPr sz="1400" kern="1200">
          <a:solidFill>
            <a:schemeClr val="tx1"/>
          </a:solidFill>
          <a:latin typeface="+mn-lt"/>
          <a:ea typeface="+mn-ea"/>
          <a:cs typeface="+mn-cs"/>
        </a:defRPr>
      </a:lvl1pPr>
      <a:lvl2pPr marL="339572" algn="l" defTabSz="679510" rtl="0" eaLnBrk="1" latinLnBrk="0" hangingPunct="1">
        <a:defRPr sz="1400" kern="1200">
          <a:solidFill>
            <a:schemeClr val="tx1"/>
          </a:solidFill>
          <a:latin typeface="+mn-lt"/>
          <a:ea typeface="+mn-ea"/>
          <a:cs typeface="+mn-cs"/>
        </a:defRPr>
      </a:lvl2pPr>
      <a:lvl3pPr marL="679510" algn="l" defTabSz="679510" rtl="0" eaLnBrk="1" latinLnBrk="0" hangingPunct="1">
        <a:defRPr sz="1400" kern="1200">
          <a:solidFill>
            <a:schemeClr val="tx1"/>
          </a:solidFill>
          <a:latin typeface="+mn-lt"/>
          <a:ea typeface="+mn-ea"/>
          <a:cs typeface="+mn-cs"/>
        </a:defRPr>
      </a:lvl3pPr>
      <a:lvl4pPr marL="1019266" algn="l" defTabSz="679510" rtl="0" eaLnBrk="1" latinLnBrk="0" hangingPunct="1">
        <a:defRPr sz="1400" kern="1200">
          <a:solidFill>
            <a:schemeClr val="tx1"/>
          </a:solidFill>
          <a:latin typeface="+mn-lt"/>
          <a:ea typeface="+mn-ea"/>
          <a:cs typeface="+mn-cs"/>
        </a:defRPr>
      </a:lvl4pPr>
      <a:lvl5pPr marL="1359020" algn="l" defTabSz="679510" rtl="0" eaLnBrk="1" latinLnBrk="0" hangingPunct="1">
        <a:defRPr sz="1400" kern="1200">
          <a:solidFill>
            <a:schemeClr val="tx1"/>
          </a:solidFill>
          <a:latin typeface="+mn-lt"/>
          <a:ea typeface="+mn-ea"/>
          <a:cs typeface="+mn-cs"/>
        </a:defRPr>
      </a:lvl5pPr>
      <a:lvl6pPr marL="1698959" algn="l" defTabSz="679510" rtl="0" eaLnBrk="1" latinLnBrk="0" hangingPunct="1">
        <a:defRPr sz="1400" kern="1200">
          <a:solidFill>
            <a:schemeClr val="tx1"/>
          </a:solidFill>
          <a:latin typeface="+mn-lt"/>
          <a:ea typeface="+mn-ea"/>
          <a:cs typeface="+mn-cs"/>
        </a:defRPr>
      </a:lvl6pPr>
      <a:lvl7pPr marL="2038529" algn="l" defTabSz="679510" rtl="0" eaLnBrk="1" latinLnBrk="0" hangingPunct="1">
        <a:defRPr sz="1400" kern="1200">
          <a:solidFill>
            <a:schemeClr val="tx1"/>
          </a:solidFill>
          <a:latin typeface="+mn-lt"/>
          <a:ea typeface="+mn-ea"/>
          <a:cs typeface="+mn-cs"/>
        </a:defRPr>
      </a:lvl7pPr>
      <a:lvl8pPr marL="2378102" algn="l" defTabSz="679510" rtl="0" eaLnBrk="1" latinLnBrk="0" hangingPunct="1">
        <a:defRPr sz="1400" kern="1200">
          <a:solidFill>
            <a:schemeClr val="tx1"/>
          </a:solidFill>
          <a:latin typeface="+mn-lt"/>
          <a:ea typeface="+mn-ea"/>
          <a:cs typeface="+mn-cs"/>
        </a:defRPr>
      </a:lvl8pPr>
      <a:lvl9pPr marL="2717923" algn="l" defTabSz="679510" rtl="0" eaLnBrk="1" latinLnBrk="0" hangingPunct="1">
        <a:defRPr sz="14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067" tIns="34289" rIns="68067"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067" tIns="34289" rIns="6806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067" tIns="34289" rIns="68067" bIns="34289" rtlCol="0" anchor="ctr"/>
          <a:lstStyle>
            <a:lvl1pPr algn="l">
              <a:defRPr sz="900">
                <a:solidFill>
                  <a:schemeClr val="tx1">
                    <a:tint val="75000"/>
                  </a:schemeClr>
                </a:solidFill>
              </a:defRPr>
            </a:lvl1pPr>
          </a:lstStyle>
          <a:p>
            <a:pPr defTabSz="679986"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9986"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067" tIns="34289" rIns="68067" bIns="34289" rtlCol="0" anchor="ctr"/>
          <a:lstStyle>
            <a:lvl1pPr algn="ctr">
              <a:defRPr sz="900">
                <a:solidFill>
                  <a:schemeClr val="tx1">
                    <a:tint val="75000"/>
                  </a:schemeClr>
                </a:solidFill>
              </a:defRPr>
            </a:lvl1pPr>
          </a:lstStyle>
          <a:p>
            <a:pPr defTabSz="679986"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067" tIns="34289" rIns="68067" bIns="34289" rtlCol="0" anchor="ctr"/>
          <a:lstStyle>
            <a:lvl1pPr algn="r">
              <a:defRPr sz="900">
                <a:solidFill>
                  <a:schemeClr val="tx1">
                    <a:tint val="75000"/>
                  </a:schemeClr>
                </a:solidFill>
              </a:defRPr>
            </a:lvl1pPr>
          </a:lstStyle>
          <a:p>
            <a:pPr defTabSz="679986" fontAlgn="auto">
              <a:spcBef>
                <a:spcPts val="0"/>
              </a:spcBef>
              <a:spcAft>
                <a:spcPts val="0"/>
              </a:spcAft>
            </a:pPr>
            <a:fld id="{476AE188-4E41-417B-9571-A2B132F73C85}" type="slidenum">
              <a:rPr lang="en-GB" smtClean="0">
                <a:solidFill>
                  <a:prstClr val="black">
                    <a:tint val="75000"/>
                  </a:prstClr>
                </a:solidFill>
                <a:latin typeface="Calibri"/>
                <a:ea typeface="+mn-ea"/>
              </a:rPr>
              <a:pPr defTabSz="679986"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844862199"/>
      </p:ext>
    </p:extLst>
  </p:cSld>
  <p:clrMap bg1="lt1" tx1="dk1" bg2="lt2" tx2="dk2" accent1="accent1" accent2="accent2" accent3="accent3" accent4="accent4" accent5="accent5" accent6="accent6" hlink="hlink" folHlink="folHlink"/>
  <p:sldLayoutIdLst>
    <p:sldLayoutId id="2147490944" r:id="rId1"/>
    <p:sldLayoutId id="2147490945" r:id="rId2"/>
    <p:sldLayoutId id="2147490946" r:id="rId3"/>
    <p:sldLayoutId id="2147490947" r:id="rId4"/>
    <p:sldLayoutId id="2147490948" r:id="rId5"/>
    <p:sldLayoutId id="2147490949" r:id="rId6"/>
    <p:sldLayoutId id="2147490950" r:id="rId7"/>
    <p:sldLayoutId id="2147490951" r:id="rId8"/>
    <p:sldLayoutId id="2147490952" r:id="rId9"/>
    <p:sldLayoutId id="2147490953" r:id="rId10"/>
    <p:sldLayoutId id="2147490954" r:id="rId11"/>
  </p:sldLayoutIdLst>
  <p:txStyles>
    <p:titleStyle>
      <a:lvl1pPr algn="ctr" defTabSz="679986" rtl="0" eaLnBrk="1" latinLnBrk="0" hangingPunct="1">
        <a:spcBef>
          <a:spcPct val="0"/>
        </a:spcBef>
        <a:buNone/>
        <a:defRPr sz="3300" kern="1200">
          <a:solidFill>
            <a:schemeClr val="tx1"/>
          </a:solidFill>
          <a:latin typeface="+mj-lt"/>
          <a:ea typeface="+mj-ea"/>
          <a:cs typeface="+mj-cs"/>
        </a:defRPr>
      </a:lvl1pPr>
    </p:titleStyle>
    <p:bodyStyle>
      <a:lvl1pPr marL="255122" indent="-255122" algn="l" defTabSz="67998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2516" indent="-212603" algn="l" defTabSz="67998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0067" indent="-170082" algn="l" defTabSz="67998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9890"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9849"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9930"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9916"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49942"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90025" indent="-170082" algn="l" defTabSz="67998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9986" rtl="0" eaLnBrk="1" latinLnBrk="0" hangingPunct="1">
        <a:defRPr sz="1400" kern="1200">
          <a:solidFill>
            <a:schemeClr val="tx1"/>
          </a:solidFill>
          <a:latin typeface="+mn-lt"/>
          <a:ea typeface="+mn-ea"/>
          <a:cs typeface="+mn-cs"/>
        </a:defRPr>
      </a:lvl1pPr>
      <a:lvl2pPr marL="339824" algn="l" defTabSz="679986" rtl="0" eaLnBrk="1" latinLnBrk="0" hangingPunct="1">
        <a:defRPr sz="1400" kern="1200">
          <a:solidFill>
            <a:schemeClr val="tx1"/>
          </a:solidFill>
          <a:latin typeface="+mn-lt"/>
          <a:ea typeface="+mn-ea"/>
          <a:cs typeface="+mn-cs"/>
        </a:defRPr>
      </a:lvl2pPr>
      <a:lvl3pPr marL="679986" algn="l" defTabSz="679986" rtl="0" eaLnBrk="1" latinLnBrk="0" hangingPunct="1">
        <a:defRPr sz="1400" kern="1200">
          <a:solidFill>
            <a:schemeClr val="tx1"/>
          </a:solidFill>
          <a:latin typeface="+mn-lt"/>
          <a:ea typeface="+mn-ea"/>
          <a:cs typeface="+mn-cs"/>
        </a:defRPr>
      </a:lvl3pPr>
      <a:lvl4pPr marL="1019980" algn="l" defTabSz="679986" rtl="0" eaLnBrk="1" latinLnBrk="0" hangingPunct="1">
        <a:defRPr sz="1400" kern="1200">
          <a:solidFill>
            <a:schemeClr val="tx1"/>
          </a:solidFill>
          <a:latin typeface="+mn-lt"/>
          <a:ea typeface="+mn-ea"/>
          <a:cs typeface="+mn-cs"/>
        </a:defRPr>
      </a:lvl4pPr>
      <a:lvl5pPr marL="1359972" algn="l" defTabSz="679986" rtl="0" eaLnBrk="1" latinLnBrk="0" hangingPunct="1">
        <a:defRPr sz="1400" kern="1200">
          <a:solidFill>
            <a:schemeClr val="tx1"/>
          </a:solidFill>
          <a:latin typeface="+mn-lt"/>
          <a:ea typeface="+mn-ea"/>
          <a:cs typeface="+mn-cs"/>
        </a:defRPr>
      </a:lvl5pPr>
      <a:lvl6pPr marL="1700135" algn="l" defTabSz="679986" rtl="0" eaLnBrk="1" latinLnBrk="0" hangingPunct="1">
        <a:defRPr sz="1400" kern="1200">
          <a:solidFill>
            <a:schemeClr val="tx1"/>
          </a:solidFill>
          <a:latin typeface="+mn-lt"/>
          <a:ea typeface="+mn-ea"/>
          <a:cs typeface="+mn-cs"/>
        </a:defRPr>
      </a:lvl6pPr>
      <a:lvl7pPr marL="2039957" algn="l" defTabSz="679986" rtl="0" eaLnBrk="1" latinLnBrk="0" hangingPunct="1">
        <a:defRPr sz="1400" kern="1200">
          <a:solidFill>
            <a:schemeClr val="tx1"/>
          </a:solidFill>
          <a:latin typeface="+mn-lt"/>
          <a:ea typeface="+mn-ea"/>
          <a:cs typeface="+mn-cs"/>
        </a:defRPr>
      </a:lvl7pPr>
      <a:lvl8pPr marL="2379782" algn="l" defTabSz="679986" rtl="0" eaLnBrk="1" latinLnBrk="0" hangingPunct="1">
        <a:defRPr sz="1400" kern="1200">
          <a:solidFill>
            <a:schemeClr val="tx1"/>
          </a:solidFill>
          <a:latin typeface="+mn-lt"/>
          <a:ea typeface="+mn-ea"/>
          <a:cs typeface="+mn-cs"/>
        </a:defRPr>
      </a:lvl8pPr>
      <a:lvl9pPr marL="2719827" algn="l" defTabSz="679986" rtl="0" eaLnBrk="1" latinLnBrk="0" hangingPunct="1">
        <a:defRPr sz="1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108" tIns="34289" rIns="68108"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108" tIns="34289" rIns="6810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108" tIns="34289" rIns="68108" bIns="34289" rtlCol="0" anchor="ctr"/>
          <a:lstStyle>
            <a:lvl1pPr algn="l">
              <a:defRPr sz="900">
                <a:solidFill>
                  <a:schemeClr val="tx1">
                    <a:tint val="75000"/>
                  </a:schemeClr>
                </a:solidFill>
              </a:defRPr>
            </a:lvl1pPr>
          </a:lstStyle>
          <a:p>
            <a:pPr defTabSz="680445"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80445"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108" tIns="34289" rIns="68108" bIns="34289" rtlCol="0" anchor="ctr"/>
          <a:lstStyle>
            <a:lvl1pPr algn="ctr">
              <a:defRPr sz="900">
                <a:solidFill>
                  <a:schemeClr val="tx1">
                    <a:tint val="75000"/>
                  </a:schemeClr>
                </a:solidFill>
              </a:defRPr>
            </a:lvl1pPr>
          </a:lstStyle>
          <a:p>
            <a:pPr defTabSz="680445"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108" tIns="34289" rIns="68108" bIns="34289" rtlCol="0" anchor="ctr"/>
          <a:lstStyle>
            <a:lvl1pPr algn="r">
              <a:defRPr sz="900">
                <a:solidFill>
                  <a:schemeClr val="tx1">
                    <a:tint val="75000"/>
                  </a:schemeClr>
                </a:solidFill>
              </a:defRPr>
            </a:lvl1pPr>
          </a:lstStyle>
          <a:p>
            <a:pPr defTabSz="680445" fontAlgn="auto">
              <a:spcBef>
                <a:spcPts val="0"/>
              </a:spcBef>
              <a:spcAft>
                <a:spcPts val="0"/>
              </a:spcAft>
            </a:pPr>
            <a:fld id="{476AE188-4E41-417B-9571-A2B132F73C85}" type="slidenum">
              <a:rPr lang="en-GB" smtClean="0">
                <a:solidFill>
                  <a:prstClr val="black">
                    <a:tint val="75000"/>
                  </a:prstClr>
                </a:solidFill>
                <a:latin typeface="Calibri"/>
                <a:ea typeface="+mn-ea"/>
              </a:rPr>
              <a:pPr defTabSz="680445"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992528831"/>
      </p:ext>
    </p:extLst>
  </p:cSld>
  <p:clrMap bg1="lt1" tx1="dk1" bg2="lt2" tx2="dk2" accent1="accent1" accent2="accent2" accent3="accent3" accent4="accent4" accent5="accent5" accent6="accent6" hlink="hlink" folHlink="folHlink"/>
  <p:sldLayoutIdLst>
    <p:sldLayoutId id="2147490956" r:id="rId1"/>
    <p:sldLayoutId id="2147490957" r:id="rId2"/>
    <p:sldLayoutId id="2147490958" r:id="rId3"/>
    <p:sldLayoutId id="2147490959" r:id="rId4"/>
    <p:sldLayoutId id="2147490960" r:id="rId5"/>
    <p:sldLayoutId id="2147490961" r:id="rId6"/>
    <p:sldLayoutId id="2147490962" r:id="rId7"/>
    <p:sldLayoutId id="2147490963" r:id="rId8"/>
    <p:sldLayoutId id="2147490964" r:id="rId9"/>
    <p:sldLayoutId id="2147490965" r:id="rId10"/>
    <p:sldLayoutId id="2147490966" r:id="rId11"/>
  </p:sldLayoutIdLst>
  <p:txStyles>
    <p:titleStyle>
      <a:lvl1pPr algn="ctr" defTabSz="680445" rtl="0" eaLnBrk="1" latinLnBrk="0" hangingPunct="1">
        <a:spcBef>
          <a:spcPct val="0"/>
        </a:spcBef>
        <a:buNone/>
        <a:defRPr sz="3300" kern="1200">
          <a:solidFill>
            <a:schemeClr val="tx1"/>
          </a:solidFill>
          <a:latin typeface="+mj-lt"/>
          <a:ea typeface="+mj-ea"/>
          <a:cs typeface="+mj-cs"/>
        </a:defRPr>
      </a:lvl1pPr>
    </p:titleStyle>
    <p:bodyStyle>
      <a:lvl1pPr marL="255284" indent="-255284" algn="l" defTabSz="680445"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2881" indent="-212738" algn="l" defTabSz="680445"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0634" indent="-170190" algn="l" defTabSz="680445"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0700"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0875"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71186"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11401"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51643"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91969" indent="-170190" algn="l" defTabSz="680445"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0445" rtl="0" eaLnBrk="1" latinLnBrk="0" hangingPunct="1">
        <a:defRPr sz="1400" kern="1200">
          <a:solidFill>
            <a:schemeClr val="tx1"/>
          </a:solidFill>
          <a:latin typeface="+mn-lt"/>
          <a:ea typeface="+mn-ea"/>
          <a:cs typeface="+mn-cs"/>
        </a:defRPr>
      </a:lvl1pPr>
      <a:lvl2pPr marL="340067" algn="l" defTabSz="680445" rtl="0" eaLnBrk="1" latinLnBrk="0" hangingPunct="1">
        <a:defRPr sz="1400" kern="1200">
          <a:solidFill>
            <a:schemeClr val="tx1"/>
          </a:solidFill>
          <a:latin typeface="+mn-lt"/>
          <a:ea typeface="+mn-ea"/>
          <a:cs typeface="+mn-cs"/>
        </a:defRPr>
      </a:lvl2pPr>
      <a:lvl3pPr marL="680445" algn="l" defTabSz="680445" rtl="0" eaLnBrk="1" latinLnBrk="0" hangingPunct="1">
        <a:defRPr sz="1400" kern="1200">
          <a:solidFill>
            <a:schemeClr val="tx1"/>
          </a:solidFill>
          <a:latin typeface="+mn-lt"/>
          <a:ea typeface="+mn-ea"/>
          <a:cs typeface="+mn-cs"/>
        </a:defRPr>
      </a:lvl3pPr>
      <a:lvl4pPr marL="1020668" algn="l" defTabSz="680445" rtl="0" eaLnBrk="1" latinLnBrk="0" hangingPunct="1">
        <a:defRPr sz="1400" kern="1200">
          <a:solidFill>
            <a:schemeClr val="tx1"/>
          </a:solidFill>
          <a:latin typeface="+mn-lt"/>
          <a:ea typeface="+mn-ea"/>
          <a:cs typeface="+mn-cs"/>
        </a:defRPr>
      </a:lvl4pPr>
      <a:lvl5pPr marL="1360890" algn="l" defTabSz="680445" rtl="0" eaLnBrk="1" latinLnBrk="0" hangingPunct="1">
        <a:defRPr sz="1400" kern="1200">
          <a:solidFill>
            <a:schemeClr val="tx1"/>
          </a:solidFill>
          <a:latin typeface="+mn-lt"/>
          <a:ea typeface="+mn-ea"/>
          <a:cs typeface="+mn-cs"/>
        </a:defRPr>
      </a:lvl5pPr>
      <a:lvl6pPr marL="1701269" algn="l" defTabSz="680445" rtl="0" eaLnBrk="1" latinLnBrk="0" hangingPunct="1">
        <a:defRPr sz="1400" kern="1200">
          <a:solidFill>
            <a:schemeClr val="tx1"/>
          </a:solidFill>
          <a:latin typeface="+mn-lt"/>
          <a:ea typeface="+mn-ea"/>
          <a:cs typeface="+mn-cs"/>
        </a:defRPr>
      </a:lvl6pPr>
      <a:lvl7pPr marL="2041334" algn="l" defTabSz="680445" rtl="0" eaLnBrk="1" latinLnBrk="0" hangingPunct="1">
        <a:defRPr sz="1400" kern="1200">
          <a:solidFill>
            <a:schemeClr val="tx1"/>
          </a:solidFill>
          <a:latin typeface="+mn-lt"/>
          <a:ea typeface="+mn-ea"/>
          <a:cs typeface="+mn-cs"/>
        </a:defRPr>
      </a:lvl7pPr>
      <a:lvl8pPr marL="2381402" algn="l" defTabSz="680445" rtl="0" eaLnBrk="1" latinLnBrk="0" hangingPunct="1">
        <a:defRPr sz="1400" kern="1200">
          <a:solidFill>
            <a:schemeClr val="tx1"/>
          </a:solidFill>
          <a:latin typeface="+mn-lt"/>
          <a:ea typeface="+mn-ea"/>
          <a:cs typeface="+mn-cs"/>
        </a:defRPr>
      </a:lvl8pPr>
      <a:lvl9pPr marL="2721663" algn="l" defTabSz="680445" rtl="0" eaLnBrk="1" latinLnBrk="0" hangingPunct="1">
        <a:defRPr sz="1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237" tIns="34289" rIns="68237"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237" tIns="34289" rIns="6823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237" tIns="34289" rIns="68237" bIns="34289" rtlCol="0" anchor="ctr"/>
          <a:lstStyle>
            <a:lvl1pPr algn="l">
              <a:defRPr sz="900">
                <a:solidFill>
                  <a:schemeClr val="tx1">
                    <a:tint val="75000"/>
                  </a:schemeClr>
                </a:solidFill>
              </a:defRPr>
            </a:lvl1pPr>
          </a:lstStyle>
          <a:p>
            <a:pPr defTabSz="681907"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81907"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237" tIns="34289" rIns="68237" bIns="34289" rtlCol="0" anchor="ctr"/>
          <a:lstStyle>
            <a:lvl1pPr algn="ctr">
              <a:defRPr sz="900">
                <a:solidFill>
                  <a:schemeClr val="tx1">
                    <a:tint val="75000"/>
                  </a:schemeClr>
                </a:solidFill>
              </a:defRPr>
            </a:lvl1pPr>
          </a:lstStyle>
          <a:p>
            <a:pPr defTabSz="681907"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237" tIns="34289" rIns="68237" bIns="34289" rtlCol="0" anchor="ctr"/>
          <a:lstStyle>
            <a:lvl1pPr algn="r">
              <a:defRPr sz="900">
                <a:solidFill>
                  <a:schemeClr val="tx1">
                    <a:tint val="75000"/>
                  </a:schemeClr>
                </a:solidFill>
              </a:defRPr>
            </a:lvl1pPr>
          </a:lstStyle>
          <a:p>
            <a:pPr defTabSz="681907" fontAlgn="auto">
              <a:spcBef>
                <a:spcPts val="0"/>
              </a:spcBef>
              <a:spcAft>
                <a:spcPts val="0"/>
              </a:spcAft>
            </a:pPr>
            <a:fld id="{476AE188-4E41-417B-9571-A2B132F73C85}" type="slidenum">
              <a:rPr lang="en-GB" smtClean="0">
                <a:solidFill>
                  <a:prstClr val="black">
                    <a:tint val="75000"/>
                  </a:prstClr>
                </a:solidFill>
                <a:latin typeface="Calibri"/>
                <a:ea typeface="+mn-ea"/>
              </a:rPr>
              <a:pPr defTabSz="681907"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2281375382"/>
      </p:ext>
    </p:extLst>
  </p:cSld>
  <p:clrMap bg1="lt1" tx1="dk1" bg2="lt2" tx2="dk2" accent1="accent1" accent2="accent2" accent3="accent3" accent4="accent4" accent5="accent5" accent6="accent6" hlink="hlink" folHlink="folHlink"/>
  <p:sldLayoutIdLst>
    <p:sldLayoutId id="2147490968" r:id="rId1"/>
    <p:sldLayoutId id="2147490969" r:id="rId2"/>
    <p:sldLayoutId id="2147490970" r:id="rId3"/>
    <p:sldLayoutId id="2147490971" r:id="rId4"/>
    <p:sldLayoutId id="2147490972" r:id="rId5"/>
    <p:sldLayoutId id="2147490973" r:id="rId6"/>
    <p:sldLayoutId id="2147490974" r:id="rId7"/>
    <p:sldLayoutId id="2147490975" r:id="rId8"/>
    <p:sldLayoutId id="2147490976" r:id="rId9"/>
    <p:sldLayoutId id="2147490977" r:id="rId10"/>
    <p:sldLayoutId id="2147490978" r:id="rId11"/>
  </p:sldLayoutIdLst>
  <p:txStyles>
    <p:titleStyle>
      <a:lvl1pPr algn="ctr" defTabSz="681907" rtl="0" eaLnBrk="1" latinLnBrk="0" hangingPunct="1">
        <a:spcBef>
          <a:spcPct val="0"/>
        </a:spcBef>
        <a:buNone/>
        <a:defRPr sz="3300" kern="1200">
          <a:solidFill>
            <a:schemeClr val="tx1"/>
          </a:solidFill>
          <a:latin typeface="+mj-lt"/>
          <a:ea typeface="+mj-ea"/>
          <a:cs typeface="+mj-cs"/>
        </a:defRPr>
      </a:lvl1pPr>
    </p:titleStyle>
    <p:bodyStyle>
      <a:lvl1pPr marL="255800" indent="-255800" algn="l" defTabSz="681907"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4042" indent="-213168" algn="l" defTabSz="681907"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2440" indent="-170534" algn="l" defTabSz="681907"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3280"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4143"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75187"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16141"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57094"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98161" indent="-170534" algn="l" defTabSz="68190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1907" rtl="0" eaLnBrk="1" latinLnBrk="0" hangingPunct="1">
        <a:defRPr sz="1400" kern="1200">
          <a:solidFill>
            <a:schemeClr val="tx1"/>
          </a:solidFill>
          <a:latin typeface="+mn-lt"/>
          <a:ea typeface="+mn-ea"/>
          <a:cs typeface="+mn-cs"/>
        </a:defRPr>
      </a:lvl1pPr>
      <a:lvl2pPr marL="340841" algn="l" defTabSz="681907" rtl="0" eaLnBrk="1" latinLnBrk="0" hangingPunct="1">
        <a:defRPr sz="1400" kern="1200">
          <a:solidFill>
            <a:schemeClr val="tx1"/>
          </a:solidFill>
          <a:latin typeface="+mn-lt"/>
          <a:ea typeface="+mn-ea"/>
          <a:cs typeface="+mn-cs"/>
        </a:defRPr>
      </a:lvl2pPr>
      <a:lvl3pPr marL="681907" algn="l" defTabSz="681907" rtl="0" eaLnBrk="1" latinLnBrk="0" hangingPunct="1">
        <a:defRPr sz="1400" kern="1200">
          <a:solidFill>
            <a:schemeClr val="tx1"/>
          </a:solidFill>
          <a:latin typeface="+mn-lt"/>
          <a:ea typeface="+mn-ea"/>
          <a:cs typeface="+mn-cs"/>
        </a:defRPr>
      </a:lvl3pPr>
      <a:lvl4pPr marL="1022861" algn="l" defTabSz="681907" rtl="0" eaLnBrk="1" latinLnBrk="0" hangingPunct="1">
        <a:defRPr sz="1400" kern="1200">
          <a:solidFill>
            <a:schemeClr val="tx1"/>
          </a:solidFill>
          <a:latin typeface="+mn-lt"/>
          <a:ea typeface="+mn-ea"/>
          <a:cs typeface="+mn-cs"/>
        </a:defRPr>
      </a:lvl4pPr>
      <a:lvl5pPr marL="1363814" algn="l" defTabSz="681907" rtl="0" eaLnBrk="1" latinLnBrk="0" hangingPunct="1">
        <a:defRPr sz="1400" kern="1200">
          <a:solidFill>
            <a:schemeClr val="tx1"/>
          </a:solidFill>
          <a:latin typeface="+mn-lt"/>
          <a:ea typeface="+mn-ea"/>
          <a:cs typeface="+mn-cs"/>
        </a:defRPr>
      </a:lvl5pPr>
      <a:lvl6pPr marL="1704881" algn="l" defTabSz="681907" rtl="0" eaLnBrk="1" latinLnBrk="0" hangingPunct="1">
        <a:defRPr sz="1400" kern="1200">
          <a:solidFill>
            <a:schemeClr val="tx1"/>
          </a:solidFill>
          <a:latin typeface="+mn-lt"/>
          <a:ea typeface="+mn-ea"/>
          <a:cs typeface="+mn-cs"/>
        </a:defRPr>
      </a:lvl6pPr>
      <a:lvl7pPr marL="2045720" algn="l" defTabSz="681907" rtl="0" eaLnBrk="1" latinLnBrk="0" hangingPunct="1">
        <a:defRPr sz="1400" kern="1200">
          <a:solidFill>
            <a:schemeClr val="tx1"/>
          </a:solidFill>
          <a:latin typeface="+mn-lt"/>
          <a:ea typeface="+mn-ea"/>
          <a:cs typeface="+mn-cs"/>
        </a:defRPr>
      </a:lvl7pPr>
      <a:lvl8pPr marL="2386560" algn="l" defTabSz="681907" rtl="0" eaLnBrk="1" latinLnBrk="0" hangingPunct="1">
        <a:defRPr sz="1400" kern="1200">
          <a:solidFill>
            <a:schemeClr val="tx1"/>
          </a:solidFill>
          <a:latin typeface="+mn-lt"/>
          <a:ea typeface="+mn-ea"/>
          <a:cs typeface="+mn-cs"/>
        </a:defRPr>
      </a:lvl8pPr>
      <a:lvl9pPr marL="2727511" algn="l" defTabSz="681907" rtl="0" eaLnBrk="1" latinLnBrk="0" hangingPunct="1">
        <a:defRPr sz="14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8328" tIns="34289" rIns="68328"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8328" tIns="34289" rIns="68328"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8328" tIns="34289" rIns="68328" bIns="34289" rtlCol="0" anchor="ctr"/>
          <a:lstStyle>
            <a:lvl1pPr algn="l">
              <a:defRPr sz="900">
                <a:solidFill>
                  <a:schemeClr val="tx1">
                    <a:tint val="75000"/>
                  </a:schemeClr>
                </a:solidFill>
              </a:defRPr>
            </a:lvl1pPr>
          </a:lstStyle>
          <a:p>
            <a:pPr defTabSz="682944"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82944"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8328" tIns="34289" rIns="68328" bIns="34289" rtlCol="0" anchor="ctr"/>
          <a:lstStyle>
            <a:lvl1pPr algn="ctr">
              <a:defRPr sz="900">
                <a:solidFill>
                  <a:schemeClr val="tx1">
                    <a:tint val="75000"/>
                  </a:schemeClr>
                </a:solidFill>
              </a:defRPr>
            </a:lvl1pPr>
          </a:lstStyle>
          <a:p>
            <a:pPr defTabSz="682944"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8328" tIns="34289" rIns="68328" bIns="34289" rtlCol="0" anchor="ctr"/>
          <a:lstStyle>
            <a:lvl1pPr algn="r">
              <a:defRPr sz="900">
                <a:solidFill>
                  <a:schemeClr val="tx1">
                    <a:tint val="75000"/>
                  </a:schemeClr>
                </a:solidFill>
              </a:defRPr>
            </a:lvl1pPr>
          </a:lstStyle>
          <a:p>
            <a:pPr defTabSz="682944" fontAlgn="auto">
              <a:spcBef>
                <a:spcPts val="0"/>
              </a:spcBef>
              <a:spcAft>
                <a:spcPts val="0"/>
              </a:spcAft>
            </a:pPr>
            <a:fld id="{476AE188-4E41-417B-9571-A2B132F73C85}" type="slidenum">
              <a:rPr lang="en-GB" smtClean="0">
                <a:solidFill>
                  <a:prstClr val="black">
                    <a:tint val="75000"/>
                  </a:prstClr>
                </a:solidFill>
                <a:latin typeface="Calibri"/>
                <a:ea typeface="+mn-ea"/>
              </a:rPr>
              <a:pPr defTabSz="682944"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084274320"/>
      </p:ext>
    </p:extLst>
  </p:cSld>
  <p:clrMap bg1="lt1" tx1="dk1" bg2="lt2" tx2="dk2" accent1="accent1" accent2="accent2" accent3="accent3" accent4="accent4" accent5="accent5" accent6="accent6" hlink="hlink" folHlink="folHlink"/>
  <p:sldLayoutIdLst>
    <p:sldLayoutId id="2147490980" r:id="rId1"/>
    <p:sldLayoutId id="2147490981" r:id="rId2"/>
    <p:sldLayoutId id="2147490982" r:id="rId3"/>
    <p:sldLayoutId id="2147490983" r:id="rId4"/>
    <p:sldLayoutId id="2147490984" r:id="rId5"/>
    <p:sldLayoutId id="2147490985" r:id="rId6"/>
    <p:sldLayoutId id="2147490986" r:id="rId7"/>
    <p:sldLayoutId id="2147490987" r:id="rId8"/>
    <p:sldLayoutId id="2147490988" r:id="rId9"/>
    <p:sldLayoutId id="2147490989" r:id="rId10"/>
    <p:sldLayoutId id="2147490990" r:id="rId11"/>
  </p:sldLayoutIdLst>
  <p:txStyles>
    <p:titleStyle>
      <a:lvl1pPr algn="ctr" defTabSz="682944" rtl="0" eaLnBrk="1" latinLnBrk="0" hangingPunct="1">
        <a:spcBef>
          <a:spcPct val="0"/>
        </a:spcBef>
        <a:buNone/>
        <a:defRPr sz="3300" kern="1200">
          <a:solidFill>
            <a:schemeClr val="tx1"/>
          </a:solidFill>
          <a:latin typeface="+mj-lt"/>
          <a:ea typeface="+mj-ea"/>
          <a:cs typeface="+mj-cs"/>
        </a:defRPr>
      </a:lvl1pPr>
    </p:titleStyle>
    <p:bodyStyle>
      <a:lvl1pPr marL="256166" indent="-256166" algn="l" defTabSz="682944"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4865" indent="-213473" algn="l" defTabSz="682944"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3721" indent="-170778" algn="l" defTabSz="682944"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95110"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36500"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78054"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19527"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60998"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02553" indent="-170778" algn="l" defTabSz="68294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2944" rtl="0" eaLnBrk="1" latinLnBrk="0" hangingPunct="1">
        <a:defRPr sz="1400" kern="1200">
          <a:solidFill>
            <a:schemeClr val="tx1"/>
          </a:solidFill>
          <a:latin typeface="+mn-lt"/>
          <a:ea typeface="+mn-ea"/>
          <a:cs typeface="+mn-cs"/>
        </a:defRPr>
      </a:lvl1pPr>
      <a:lvl2pPr marL="341390" algn="l" defTabSz="682944" rtl="0" eaLnBrk="1" latinLnBrk="0" hangingPunct="1">
        <a:defRPr sz="1400" kern="1200">
          <a:solidFill>
            <a:schemeClr val="tx1"/>
          </a:solidFill>
          <a:latin typeface="+mn-lt"/>
          <a:ea typeface="+mn-ea"/>
          <a:cs typeface="+mn-cs"/>
        </a:defRPr>
      </a:lvl2pPr>
      <a:lvl3pPr marL="682944" algn="l" defTabSz="682944" rtl="0" eaLnBrk="1" latinLnBrk="0" hangingPunct="1">
        <a:defRPr sz="1400" kern="1200">
          <a:solidFill>
            <a:schemeClr val="tx1"/>
          </a:solidFill>
          <a:latin typeface="+mn-lt"/>
          <a:ea typeface="+mn-ea"/>
          <a:cs typeface="+mn-cs"/>
        </a:defRPr>
      </a:lvl3pPr>
      <a:lvl4pPr marL="1024417" algn="l" defTabSz="682944" rtl="0" eaLnBrk="1" latinLnBrk="0" hangingPunct="1">
        <a:defRPr sz="1400" kern="1200">
          <a:solidFill>
            <a:schemeClr val="tx1"/>
          </a:solidFill>
          <a:latin typeface="+mn-lt"/>
          <a:ea typeface="+mn-ea"/>
          <a:cs typeface="+mn-cs"/>
        </a:defRPr>
      </a:lvl4pPr>
      <a:lvl5pPr marL="1365888" algn="l" defTabSz="682944" rtl="0" eaLnBrk="1" latinLnBrk="0" hangingPunct="1">
        <a:defRPr sz="1400" kern="1200">
          <a:solidFill>
            <a:schemeClr val="tx1"/>
          </a:solidFill>
          <a:latin typeface="+mn-lt"/>
          <a:ea typeface="+mn-ea"/>
          <a:cs typeface="+mn-cs"/>
        </a:defRPr>
      </a:lvl5pPr>
      <a:lvl6pPr marL="1707443" algn="l" defTabSz="682944" rtl="0" eaLnBrk="1" latinLnBrk="0" hangingPunct="1">
        <a:defRPr sz="1400" kern="1200">
          <a:solidFill>
            <a:schemeClr val="tx1"/>
          </a:solidFill>
          <a:latin typeface="+mn-lt"/>
          <a:ea typeface="+mn-ea"/>
          <a:cs typeface="+mn-cs"/>
        </a:defRPr>
      </a:lvl6pPr>
      <a:lvl7pPr marL="2048831" algn="l" defTabSz="682944" rtl="0" eaLnBrk="1" latinLnBrk="0" hangingPunct="1">
        <a:defRPr sz="1400" kern="1200">
          <a:solidFill>
            <a:schemeClr val="tx1"/>
          </a:solidFill>
          <a:latin typeface="+mn-lt"/>
          <a:ea typeface="+mn-ea"/>
          <a:cs typeface="+mn-cs"/>
        </a:defRPr>
      </a:lvl7pPr>
      <a:lvl8pPr marL="2390220" algn="l" defTabSz="682944" rtl="0" eaLnBrk="1" latinLnBrk="0" hangingPunct="1">
        <a:defRPr sz="1400" kern="1200">
          <a:solidFill>
            <a:schemeClr val="tx1"/>
          </a:solidFill>
          <a:latin typeface="+mn-lt"/>
          <a:ea typeface="+mn-ea"/>
          <a:cs typeface="+mn-cs"/>
        </a:defRPr>
      </a:lvl8pPr>
      <a:lvl9pPr marL="2731659" algn="l" defTabSz="682944" rtl="0" eaLnBrk="1" latinLnBrk="0" hangingPunct="1">
        <a:defRPr sz="14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D7BD101-4C32-4A54-A3A3-2B6AC7D699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12BFBB5-7EDD-40AD-ABD4-AFE4D1B318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E61378A-249F-4DC3-A518-6018964C81A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907507D-79D2-4392-AAC7-3BCB220389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0FFE006-55A2-46A0-9E42-70ACCF7E1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8931870"/>
      </p:ext>
    </p:extLst>
  </p:cSld>
  <p:clrMap bg1="lt1" tx1="dk1" bg2="lt2" tx2="dk2" accent1="accent1" accent2="accent2" accent3="accent3" accent4="accent4" accent5="accent5" accent6="accent6" hlink="hlink" folHlink="folHlink"/>
  <p:sldLayoutIdLst>
    <p:sldLayoutId id="2147490992" r:id="rId1"/>
    <p:sldLayoutId id="2147490993" r:id="rId2"/>
    <p:sldLayoutId id="2147490994" r:id="rId3"/>
    <p:sldLayoutId id="2147490995" r:id="rId4"/>
    <p:sldLayoutId id="2147490996" r:id="rId5"/>
    <p:sldLayoutId id="2147490997" r:id="rId6"/>
    <p:sldLayoutId id="2147490998" r:id="rId7"/>
    <p:sldLayoutId id="2147490999" r:id="rId8"/>
    <p:sldLayoutId id="2147491000" r:id="rId9"/>
    <p:sldLayoutId id="2147491001" r:id="rId10"/>
    <p:sldLayoutId id="214749100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D7BD101-4C32-4A54-A3A3-2B6AC7D699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12BFBB5-7EDD-40AD-ABD4-AFE4D1B318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E61378A-249F-4DC3-A518-6018964C81A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907507D-79D2-4392-AAC7-3BCB220389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0FFE006-55A2-46A0-9E42-70ACCF7E1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9088210"/>
      </p:ext>
    </p:extLst>
  </p:cSld>
  <p:clrMap bg1="lt1" tx1="dk1" bg2="lt2" tx2="dk2" accent1="accent1" accent2="accent2" accent3="accent3" accent4="accent4" accent5="accent5" accent6="accent6" hlink="hlink" folHlink="folHlink"/>
  <p:sldLayoutIdLst>
    <p:sldLayoutId id="2147491004" r:id="rId1"/>
    <p:sldLayoutId id="2147491005" r:id="rId2"/>
    <p:sldLayoutId id="2147491006" r:id="rId3"/>
    <p:sldLayoutId id="2147491007" r:id="rId4"/>
    <p:sldLayoutId id="2147491008" r:id="rId5"/>
    <p:sldLayoutId id="2147491009" r:id="rId6"/>
    <p:sldLayoutId id="2147491010" r:id="rId7"/>
    <p:sldLayoutId id="2147491011" r:id="rId8"/>
    <p:sldLayoutId id="2147491012" r:id="rId9"/>
    <p:sldLayoutId id="2147491013" r:id="rId10"/>
    <p:sldLayoutId id="21474910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764" tIns="34289" rIns="67764"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764" tIns="34289" rIns="67764"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764" tIns="34289" rIns="67764" bIns="34289" rtlCol="0" anchor="ctr"/>
          <a:lstStyle>
            <a:lvl1pPr algn="l">
              <a:defRPr sz="900">
                <a:solidFill>
                  <a:schemeClr val="tx1">
                    <a:tint val="75000"/>
                  </a:schemeClr>
                </a:solidFill>
              </a:defRPr>
            </a:lvl1pPr>
          </a:lstStyle>
          <a:p>
            <a:pPr defTabSz="676552"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6552"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764" tIns="34289" rIns="67764" bIns="34289" rtlCol="0" anchor="ctr"/>
          <a:lstStyle>
            <a:lvl1pPr algn="ctr">
              <a:defRPr sz="900">
                <a:solidFill>
                  <a:schemeClr val="tx1">
                    <a:tint val="75000"/>
                  </a:schemeClr>
                </a:solidFill>
              </a:defRPr>
            </a:lvl1pPr>
          </a:lstStyle>
          <a:p>
            <a:pPr defTabSz="676552"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764" tIns="34289" rIns="67764" bIns="34289" rtlCol="0" anchor="ctr"/>
          <a:lstStyle>
            <a:lvl1pPr algn="r">
              <a:defRPr sz="900">
                <a:solidFill>
                  <a:schemeClr val="tx1">
                    <a:tint val="75000"/>
                  </a:schemeClr>
                </a:solidFill>
              </a:defRPr>
            </a:lvl1pPr>
          </a:lstStyle>
          <a:p>
            <a:pPr defTabSz="676552" fontAlgn="auto">
              <a:spcBef>
                <a:spcPts val="0"/>
              </a:spcBef>
              <a:spcAft>
                <a:spcPts val="0"/>
              </a:spcAft>
            </a:pPr>
            <a:fld id="{476AE188-4E41-417B-9571-A2B132F73C85}" type="slidenum">
              <a:rPr lang="en-GB" smtClean="0">
                <a:solidFill>
                  <a:prstClr val="black">
                    <a:tint val="75000"/>
                  </a:prstClr>
                </a:solidFill>
                <a:latin typeface="Calibri"/>
                <a:ea typeface="+mn-ea"/>
              </a:rPr>
              <a:pPr defTabSz="676552"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1369985126"/>
      </p:ext>
    </p:extLst>
  </p:cSld>
  <p:clrMap bg1="lt1" tx1="dk1" bg2="lt2" tx2="dk2" accent1="accent1" accent2="accent2" accent3="accent3" accent4="accent4" accent5="accent5" accent6="accent6" hlink="hlink" folHlink="folHlink"/>
  <p:sldLayoutIdLst>
    <p:sldLayoutId id="2147491016" r:id="rId1"/>
    <p:sldLayoutId id="2147491017" r:id="rId2"/>
    <p:sldLayoutId id="2147491018" r:id="rId3"/>
    <p:sldLayoutId id="2147491019" r:id="rId4"/>
    <p:sldLayoutId id="2147491020" r:id="rId5"/>
    <p:sldLayoutId id="2147491021" r:id="rId6"/>
    <p:sldLayoutId id="2147491022" r:id="rId7"/>
    <p:sldLayoutId id="2147491023" r:id="rId8"/>
    <p:sldLayoutId id="2147491024" r:id="rId9"/>
    <p:sldLayoutId id="2147491025" r:id="rId10"/>
    <p:sldLayoutId id="2147491026" r:id="rId11"/>
  </p:sldLayoutIdLst>
  <p:txStyles>
    <p:titleStyle>
      <a:lvl1pPr algn="ctr" defTabSz="676552" rtl="0" eaLnBrk="1" latinLnBrk="0" hangingPunct="1">
        <a:spcBef>
          <a:spcPct val="0"/>
        </a:spcBef>
        <a:buNone/>
        <a:defRPr sz="3300" kern="1200">
          <a:solidFill>
            <a:schemeClr val="tx1"/>
          </a:solidFill>
          <a:latin typeface="+mj-lt"/>
          <a:ea typeface="+mj-ea"/>
          <a:cs typeface="+mj-cs"/>
        </a:defRPr>
      </a:lvl1pPr>
    </p:titleStyle>
    <p:bodyStyle>
      <a:lvl1pPr marL="253910" indent="-253910" algn="l" defTabSz="676552"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49789" indent="-211593" algn="l" defTabSz="676552"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5825" indent="-169274" algn="l" defTabSz="676552"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3832"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2173"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0538"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8806"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7216"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75481" indent="-169274" algn="l" defTabSz="67655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6552" rtl="0" eaLnBrk="1" latinLnBrk="0" hangingPunct="1">
        <a:defRPr sz="1400" kern="1200">
          <a:solidFill>
            <a:schemeClr val="tx1"/>
          </a:solidFill>
          <a:latin typeface="+mn-lt"/>
          <a:ea typeface="+mn-ea"/>
          <a:cs typeface="+mn-cs"/>
        </a:defRPr>
      </a:lvl1pPr>
      <a:lvl2pPr marL="338006" algn="l" defTabSz="676552" rtl="0" eaLnBrk="1" latinLnBrk="0" hangingPunct="1">
        <a:defRPr sz="1400" kern="1200">
          <a:solidFill>
            <a:schemeClr val="tx1"/>
          </a:solidFill>
          <a:latin typeface="+mn-lt"/>
          <a:ea typeface="+mn-ea"/>
          <a:cs typeface="+mn-cs"/>
        </a:defRPr>
      </a:lvl2pPr>
      <a:lvl3pPr marL="676552" algn="l" defTabSz="676552" rtl="0" eaLnBrk="1" latinLnBrk="0" hangingPunct="1">
        <a:defRPr sz="1400" kern="1200">
          <a:solidFill>
            <a:schemeClr val="tx1"/>
          </a:solidFill>
          <a:latin typeface="+mn-lt"/>
          <a:ea typeface="+mn-ea"/>
          <a:cs typeface="+mn-cs"/>
        </a:defRPr>
      </a:lvl3pPr>
      <a:lvl4pPr marL="1014832" algn="l" defTabSz="676552" rtl="0" eaLnBrk="1" latinLnBrk="0" hangingPunct="1">
        <a:defRPr sz="1400" kern="1200">
          <a:solidFill>
            <a:schemeClr val="tx1"/>
          </a:solidFill>
          <a:latin typeface="+mn-lt"/>
          <a:ea typeface="+mn-ea"/>
          <a:cs typeface="+mn-cs"/>
        </a:defRPr>
      </a:lvl4pPr>
      <a:lvl5pPr marL="1353158" algn="l" defTabSz="676552" rtl="0" eaLnBrk="1" latinLnBrk="0" hangingPunct="1">
        <a:defRPr sz="1400" kern="1200">
          <a:solidFill>
            <a:schemeClr val="tx1"/>
          </a:solidFill>
          <a:latin typeface="+mn-lt"/>
          <a:ea typeface="+mn-ea"/>
          <a:cs typeface="+mn-cs"/>
        </a:defRPr>
      </a:lvl5pPr>
      <a:lvl6pPr marL="1691651" algn="l" defTabSz="676552" rtl="0" eaLnBrk="1" latinLnBrk="0" hangingPunct="1">
        <a:defRPr sz="1400" kern="1200">
          <a:solidFill>
            <a:schemeClr val="tx1"/>
          </a:solidFill>
          <a:latin typeface="+mn-lt"/>
          <a:ea typeface="+mn-ea"/>
          <a:cs typeface="+mn-cs"/>
        </a:defRPr>
      </a:lvl6pPr>
      <a:lvl7pPr marL="2029655" algn="l" defTabSz="676552" rtl="0" eaLnBrk="1" latinLnBrk="0" hangingPunct="1">
        <a:defRPr sz="1400" kern="1200">
          <a:solidFill>
            <a:schemeClr val="tx1"/>
          </a:solidFill>
          <a:latin typeface="+mn-lt"/>
          <a:ea typeface="+mn-ea"/>
          <a:cs typeface="+mn-cs"/>
        </a:defRPr>
      </a:lvl7pPr>
      <a:lvl8pPr marL="2367784" algn="l" defTabSz="676552" rtl="0" eaLnBrk="1" latinLnBrk="0" hangingPunct="1">
        <a:defRPr sz="1400" kern="1200">
          <a:solidFill>
            <a:schemeClr val="tx1"/>
          </a:solidFill>
          <a:latin typeface="+mn-lt"/>
          <a:ea typeface="+mn-ea"/>
          <a:cs typeface="+mn-cs"/>
        </a:defRPr>
      </a:lvl8pPr>
      <a:lvl9pPr marL="2706156" algn="l" defTabSz="676552" rtl="0" eaLnBrk="1" latinLnBrk="0" hangingPunct="1">
        <a:defRPr sz="14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99" tIns="34289" rIns="67599" bIns="34289" numCol="1" anchor="ctr" anchorCtr="0" compatLnSpc="1">
            <a:prstTxWarp prst="textNoShape">
              <a:avLst/>
            </a:prstTxWarp>
          </a:bodyPr>
          <a:lstStyle/>
          <a:p>
            <a:pPr lvl="0"/>
            <a:r>
              <a:rPr lang="en-US" altLang="en-US"/>
              <a:t>Click to edit Master title style</a:t>
            </a:r>
            <a:endParaRPr lang="en-GB" altLang="en-US"/>
          </a:p>
        </p:txBody>
      </p:sp>
      <p:sp>
        <p:nvSpPr>
          <p:cNvPr id="18435"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599" tIns="34289" rIns="67599"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4767917"/>
            <a:ext cx="2133600" cy="274637"/>
          </a:xfrm>
          <a:prstGeom prst="rect">
            <a:avLst/>
          </a:prstGeom>
        </p:spPr>
        <p:txBody>
          <a:bodyPr vert="horz" lIns="67599" tIns="34289" rIns="67599" bIns="34289" rtlCol="0" anchor="ctr"/>
          <a:lstStyle>
            <a:lvl1pPr algn="l" eaLnBrk="1" fontAlgn="auto" hangingPunct="1">
              <a:spcBef>
                <a:spcPts val="0"/>
              </a:spcBef>
              <a:spcAft>
                <a:spcPts val="0"/>
              </a:spcAft>
              <a:defRPr sz="900">
                <a:solidFill>
                  <a:prstClr val="black">
                    <a:tint val="75000"/>
                  </a:prstClr>
                </a:solidFill>
                <a:latin typeface="+mn-lt"/>
                <a:ea typeface="+mn-ea"/>
              </a:defRPr>
            </a:lvl1pPr>
          </a:lstStyle>
          <a:p>
            <a:pPr>
              <a:defRPr/>
            </a:pPr>
            <a:fld id="{3C76FCDA-8674-4EEA-AF4C-386950F598D7}"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599" tIns="34289" rIns="67599" bIns="34289" rtlCol="0" anchor="ctr"/>
          <a:lstStyle>
            <a:lvl1pPr algn="ctr" eaLnBrk="1" fontAlgn="auto" hangingPunct="1">
              <a:spcBef>
                <a:spcPts val="0"/>
              </a:spcBef>
              <a:spcAft>
                <a:spcPts val="0"/>
              </a:spcAft>
              <a:defRPr sz="900">
                <a:solidFill>
                  <a:prstClr val="black">
                    <a:tint val="75000"/>
                  </a:prstClr>
                </a:solidFill>
                <a:latin typeface="+mn-lt"/>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wrap="square" lIns="67599" tIns="34289" rIns="67599" bIns="34289" numCol="1" anchor="ctr" anchorCtr="0" compatLnSpc="1">
            <a:prstTxWarp prst="textNoShape">
              <a:avLst/>
            </a:prstTxWarp>
          </a:bodyPr>
          <a:lstStyle>
            <a:lvl1pPr algn="r" eaLnBrk="1" hangingPunct="1">
              <a:defRPr sz="900">
                <a:solidFill>
                  <a:srgbClr val="898989"/>
                </a:solidFill>
                <a:latin typeface="Calibri" pitchFamily="34" charset="0"/>
                <a:ea typeface="+mn-ea"/>
              </a:defRPr>
            </a:lvl1pPr>
          </a:lstStyle>
          <a:p>
            <a:pPr>
              <a:defRPr/>
            </a:pPr>
            <a:fld id="{DC836888-D3C2-48D5-930C-D65ED720787A}" type="slidenum">
              <a:rPr lang="en-GB" altLang="en-US"/>
              <a:pPr>
                <a:defRPr/>
              </a:pPr>
              <a:t>‹#›</a:t>
            </a:fld>
            <a:endParaRPr lang="en-GB" altLang="en-US"/>
          </a:p>
        </p:txBody>
      </p:sp>
    </p:spTree>
    <p:extLst>
      <p:ext uri="{BB962C8B-B14F-4D97-AF65-F5344CB8AC3E}">
        <p14:creationId xmlns:p14="http://schemas.microsoft.com/office/powerpoint/2010/main" val="2352839062"/>
      </p:ext>
    </p:extLst>
  </p:cSld>
  <p:clrMap bg1="lt1" tx1="dk1" bg2="lt2" tx2="dk2" accent1="accent1" accent2="accent2" accent3="accent3" accent4="accent4" accent5="accent5" accent6="accent6" hlink="hlink" folHlink="folHlink"/>
  <p:sldLayoutIdLst>
    <p:sldLayoutId id="2147491028" r:id="rId1"/>
    <p:sldLayoutId id="2147491029" r:id="rId2"/>
    <p:sldLayoutId id="2147491030" r:id="rId3"/>
    <p:sldLayoutId id="2147491031" r:id="rId4"/>
    <p:sldLayoutId id="2147491032" r:id="rId5"/>
    <p:sldLayoutId id="2147491033" r:id="rId6"/>
    <p:sldLayoutId id="2147491034" r:id="rId7"/>
    <p:sldLayoutId id="2147491035" r:id="rId8"/>
    <p:sldLayoutId id="2147491036" r:id="rId9"/>
    <p:sldLayoutId id="2147491037" r:id="rId10"/>
    <p:sldLayoutId id="214749103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37016" algn="ctr" rtl="0" fontAlgn="base">
        <a:spcBef>
          <a:spcPct val="0"/>
        </a:spcBef>
        <a:spcAft>
          <a:spcPct val="0"/>
        </a:spcAft>
        <a:defRPr sz="3300">
          <a:solidFill>
            <a:schemeClr val="tx1"/>
          </a:solidFill>
          <a:latin typeface="Calibri" pitchFamily="34" charset="0"/>
        </a:defRPr>
      </a:lvl6pPr>
      <a:lvl7pPr marL="674691" algn="ctr" rtl="0" fontAlgn="base">
        <a:spcBef>
          <a:spcPct val="0"/>
        </a:spcBef>
        <a:spcAft>
          <a:spcPct val="0"/>
        </a:spcAft>
        <a:defRPr sz="3300">
          <a:solidFill>
            <a:schemeClr val="tx1"/>
          </a:solidFill>
          <a:latin typeface="Calibri" pitchFamily="34" charset="0"/>
        </a:defRPr>
      </a:lvl7pPr>
      <a:lvl8pPr marL="1012082" algn="ctr" rtl="0" fontAlgn="base">
        <a:spcBef>
          <a:spcPct val="0"/>
        </a:spcBef>
        <a:spcAft>
          <a:spcPct val="0"/>
        </a:spcAft>
        <a:defRPr sz="3300">
          <a:solidFill>
            <a:schemeClr val="tx1"/>
          </a:solidFill>
          <a:latin typeface="Calibri" pitchFamily="34" charset="0"/>
        </a:defRPr>
      </a:lvl8pPr>
      <a:lvl9pPr marL="1349528" algn="ctr" rtl="0" fontAlgn="base">
        <a:spcBef>
          <a:spcPct val="0"/>
        </a:spcBef>
        <a:spcAft>
          <a:spcPct val="0"/>
        </a:spcAft>
        <a:defRPr sz="3300">
          <a:solidFill>
            <a:schemeClr val="tx1"/>
          </a:solidFill>
          <a:latin typeface="Calibri" pitchFamily="34" charset="0"/>
        </a:defRPr>
      </a:lvl9pPr>
    </p:titleStyle>
    <p:bodyStyle>
      <a:lvl1pPr marL="253250" indent="-2532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8304" indent="-211043" algn="l"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43515" indent="-168834" algn="l"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80532" indent="-168834"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7993" indent="-168834" algn="l"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55423" indent="-168834" algn="l" defTabSz="67469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2795" indent="-168834" algn="l" defTabSz="67469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0286" indent="-168834" algn="l" defTabSz="67469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67561" indent="-168834" algn="l" defTabSz="67469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4691" rtl="0" eaLnBrk="1" latinLnBrk="0" hangingPunct="1">
        <a:defRPr sz="1400" kern="1200">
          <a:solidFill>
            <a:schemeClr val="tx1"/>
          </a:solidFill>
          <a:latin typeface="+mn-lt"/>
          <a:ea typeface="+mn-ea"/>
          <a:cs typeface="+mn-cs"/>
        </a:defRPr>
      </a:lvl1pPr>
      <a:lvl2pPr marL="337016" algn="l" defTabSz="674691" rtl="0" eaLnBrk="1" latinLnBrk="0" hangingPunct="1">
        <a:defRPr sz="1400" kern="1200">
          <a:solidFill>
            <a:schemeClr val="tx1"/>
          </a:solidFill>
          <a:latin typeface="+mn-lt"/>
          <a:ea typeface="+mn-ea"/>
          <a:cs typeface="+mn-cs"/>
        </a:defRPr>
      </a:lvl2pPr>
      <a:lvl3pPr marL="674691" algn="l" defTabSz="674691" rtl="0" eaLnBrk="1" latinLnBrk="0" hangingPunct="1">
        <a:defRPr sz="1400" kern="1200">
          <a:solidFill>
            <a:schemeClr val="tx1"/>
          </a:solidFill>
          <a:latin typeface="+mn-lt"/>
          <a:ea typeface="+mn-ea"/>
          <a:cs typeface="+mn-cs"/>
        </a:defRPr>
      </a:lvl3pPr>
      <a:lvl4pPr marL="1012082" algn="l" defTabSz="674691" rtl="0" eaLnBrk="1" latinLnBrk="0" hangingPunct="1">
        <a:defRPr sz="1400" kern="1200">
          <a:solidFill>
            <a:schemeClr val="tx1"/>
          </a:solidFill>
          <a:latin typeface="+mn-lt"/>
          <a:ea typeface="+mn-ea"/>
          <a:cs typeface="+mn-cs"/>
        </a:defRPr>
      </a:lvl4pPr>
      <a:lvl5pPr marL="1349528" algn="l" defTabSz="674691" rtl="0" eaLnBrk="1" latinLnBrk="0" hangingPunct="1">
        <a:defRPr sz="1400" kern="1200">
          <a:solidFill>
            <a:schemeClr val="tx1"/>
          </a:solidFill>
          <a:latin typeface="+mn-lt"/>
          <a:ea typeface="+mn-ea"/>
          <a:cs typeface="+mn-cs"/>
        </a:defRPr>
      </a:lvl5pPr>
      <a:lvl6pPr marL="1687031" algn="l" defTabSz="674691" rtl="0" eaLnBrk="1" latinLnBrk="0" hangingPunct="1">
        <a:defRPr sz="1400" kern="1200">
          <a:solidFill>
            <a:schemeClr val="tx1"/>
          </a:solidFill>
          <a:latin typeface="+mn-lt"/>
          <a:ea typeface="+mn-ea"/>
          <a:cs typeface="+mn-cs"/>
        </a:defRPr>
      </a:lvl6pPr>
      <a:lvl7pPr marL="2024045" algn="l" defTabSz="674691" rtl="0" eaLnBrk="1" latinLnBrk="0" hangingPunct="1">
        <a:defRPr sz="1400" kern="1200">
          <a:solidFill>
            <a:schemeClr val="tx1"/>
          </a:solidFill>
          <a:latin typeface="+mn-lt"/>
          <a:ea typeface="+mn-ea"/>
          <a:cs typeface="+mn-cs"/>
        </a:defRPr>
      </a:lvl7pPr>
      <a:lvl8pPr marL="2361294" algn="l" defTabSz="674691" rtl="0" eaLnBrk="1" latinLnBrk="0" hangingPunct="1">
        <a:defRPr sz="1400" kern="1200">
          <a:solidFill>
            <a:schemeClr val="tx1"/>
          </a:solidFill>
          <a:latin typeface="+mn-lt"/>
          <a:ea typeface="+mn-ea"/>
          <a:cs typeface="+mn-cs"/>
        </a:defRPr>
      </a:lvl8pPr>
      <a:lvl9pPr marL="2698732" algn="l" defTabSz="674691" rtl="0" eaLnBrk="1" latinLnBrk="0" hangingPunct="1">
        <a:defRPr sz="14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797" tIns="34289" rIns="67797"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797" tIns="34289" rIns="67797"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797" tIns="34289" rIns="67797" bIns="34289" rtlCol="0" anchor="ctr"/>
          <a:lstStyle>
            <a:lvl1pPr algn="l">
              <a:defRPr sz="900">
                <a:solidFill>
                  <a:schemeClr val="tx1">
                    <a:tint val="75000"/>
                  </a:schemeClr>
                </a:solidFill>
              </a:defRPr>
            </a:lvl1pPr>
          </a:lstStyle>
          <a:p>
            <a:pPr defTabSz="676926"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6926"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797" tIns="34289" rIns="67797" bIns="34289" rtlCol="0" anchor="ctr"/>
          <a:lstStyle>
            <a:lvl1pPr algn="ctr">
              <a:defRPr sz="900">
                <a:solidFill>
                  <a:schemeClr val="tx1">
                    <a:tint val="75000"/>
                  </a:schemeClr>
                </a:solidFill>
              </a:defRPr>
            </a:lvl1pPr>
          </a:lstStyle>
          <a:p>
            <a:pPr defTabSz="676926"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797" tIns="34289" rIns="67797" bIns="34289" rtlCol="0" anchor="ctr"/>
          <a:lstStyle>
            <a:lvl1pPr algn="r">
              <a:defRPr sz="900">
                <a:solidFill>
                  <a:schemeClr val="tx1">
                    <a:tint val="75000"/>
                  </a:schemeClr>
                </a:solidFill>
              </a:defRPr>
            </a:lvl1pPr>
          </a:lstStyle>
          <a:p>
            <a:pPr defTabSz="676926" fontAlgn="auto">
              <a:spcBef>
                <a:spcPts val="0"/>
              </a:spcBef>
              <a:spcAft>
                <a:spcPts val="0"/>
              </a:spcAft>
            </a:pPr>
            <a:fld id="{476AE188-4E41-417B-9571-A2B132F73C85}" type="slidenum">
              <a:rPr lang="en-GB" smtClean="0">
                <a:solidFill>
                  <a:prstClr val="black">
                    <a:tint val="75000"/>
                  </a:prstClr>
                </a:solidFill>
                <a:latin typeface="Calibri"/>
                <a:ea typeface="+mn-ea"/>
              </a:rPr>
              <a:pPr defTabSz="676926"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868005735"/>
      </p:ext>
    </p:extLst>
  </p:cSld>
  <p:clrMap bg1="lt1" tx1="dk1" bg2="lt2" tx2="dk2" accent1="accent1" accent2="accent2" accent3="accent3" accent4="accent4" accent5="accent5" accent6="accent6" hlink="hlink" folHlink="folHlink"/>
  <p:sldLayoutIdLst>
    <p:sldLayoutId id="2147491040" r:id="rId1"/>
    <p:sldLayoutId id="2147491041" r:id="rId2"/>
    <p:sldLayoutId id="2147491042" r:id="rId3"/>
    <p:sldLayoutId id="2147491043" r:id="rId4"/>
    <p:sldLayoutId id="2147491044" r:id="rId5"/>
    <p:sldLayoutId id="2147491045" r:id="rId6"/>
    <p:sldLayoutId id="2147491046" r:id="rId7"/>
    <p:sldLayoutId id="2147491047" r:id="rId8"/>
    <p:sldLayoutId id="2147491048" r:id="rId9"/>
    <p:sldLayoutId id="2147491049" r:id="rId10"/>
    <p:sldLayoutId id="2147491050" r:id="rId11"/>
  </p:sldLayoutIdLst>
  <p:txStyles>
    <p:titleStyle>
      <a:lvl1pPr algn="ctr" defTabSz="676926" rtl="0" eaLnBrk="1" latinLnBrk="0" hangingPunct="1">
        <a:spcBef>
          <a:spcPct val="0"/>
        </a:spcBef>
        <a:buNone/>
        <a:defRPr sz="3300" kern="1200">
          <a:solidFill>
            <a:schemeClr val="tx1"/>
          </a:solidFill>
          <a:latin typeface="+mj-lt"/>
          <a:ea typeface="+mj-ea"/>
          <a:cs typeface="+mj-cs"/>
        </a:defRPr>
      </a:lvl1pPr>
    </p:titleStyle>
    <p:bodyStyle>
      <a:lvl1pPr marL="254042" indent="-254042" algn="l" defTabSz="676926"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0086" indent="-211703" algn="l" defTabSz="676926"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6287" indent="-169362" algn="l" defTabSz="676926"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4492"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23009"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61561"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00016"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8602"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77065" indent="-169362" algn="l" defTabSz="67692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6926" rtl="0" eaLnBrk="1" latinLnBrk="0" hangingPunct="1">
        <a:defRPr sz="1400" kern="1200">
          <a:solidFill>
            <a:schemeClr val="tx1"/>
          </a:solidFill>
          <a:latin typeface="+mn-lt"/>
          <a:ea typeface="+mn-ea"/>
          <a:cs typeface="+mn-cs"/>
        </a:defRPr>
      </a:lvl1pPr>
      <a:lvl2pPr marL="338204" algn="l" defTabSz="676926" rtl="0" eaLnBrk="1" latinLnBrk="0" hangingPunct="1">
        <a:defRPr sz="1400" kern="1200">
          <a:solidFill>
            <a:schemeClr val="tx1"/>
          </a:solidFill>
          <a:latin typeface="+mn-lt"/>
          <a:ea typeface="+mn-ea"/>
          <a:cs typeface="+mn-cs"/>
        </a:defRPr>
      </a:lvl2pPr>
      <a:lvl3pPr marL="676926" algn="l" defTabSz="676926" rtl="0" eaLnBrk="1" latinLnBrk="0" hangingPunct="1">
        <a:defRPr sz="1400" kern="1200">
          <a:solidFill>
            <a:schemeClr val="tx1"/>
          </a:solidFill>
          <a:latin typeface="+mn-lt"/>
          <a:ea typeface="+mn-ea"/>
          <a:cs typeface="+mn-cs"/>
        </a:defRPr>
      </a:lvl3pPr>
      <a:lvl4pPr marL="1015390" algn="l" defTabSz="676926" rtl="0" eaLnBrk="1" latinLnBrk="0" hangingPunct="1">
        <a:defRPr sz="1400" kern="1200">
          <a:solidFill>
            <a:schemeClr val="tx1"/>
          </a:solidFill>
          <a:latin typeface="+mn-lt"/>
          <a:ea typeface="+mn-ea"/>
          <a:cs typeface="+mn-cs"/>
        </a:defRPr>
      </a:lvl4pPr>
      <a:lvl5pPr marL="1353884" algn="l" defTabSz="676926" rtl="0" eaLnBrk="1" latinLnBrk="0" hangingPunct="1">
        <a:defRPr sz="1400" kern="1200">
          <a:solidFill>
            <a:schemeClr val="tx1"/>
          </a:solidFill>
          <a:latin typeface="+mn-lt"/>
          <a:ea typeface="+mn-ea"/>
          <a:cs typeface="+mn-cs"/>
        </a:defRPr>
      </a:lvl5pPr>
      <a:lvl6pPr marL="1692575" algn="l" defTabSz="676926" rtl="0" eaLnBrk="1" latinLnBrk="0" hangingPunct="1">
        <a:defRPr sz="1400" kern="1200">
          <a:solidFill>
            <a:schemeClr val="tx1"/>
          </a:solidFill>
          <a:latin typeface="+mn-lt"/>
          <a:ea typeface="+mn-ea"/>
          <a:cs typeface="+mn-cs"/>
        </a:defRPr>
      </a:lvl6pPr>
      <a:lvl7pPr marL="2030777" algn="l" defTabSz="676926" rtl="0" eaLnBrk="1" latinLnBrk="0" hangingPunct="1">
        <a:defRPr sz="1400" kern="1200">
          <a:solidFill>
            <a:schemeClr val="tx1"/>
          </a:solidFill>
          <a:latin typeface="+mn-lt"/>
          <a:ea typeface="+mn-ea"/>
          <a:cs typeface="+mn-cs"/>
        </a:defRPr>
      </a:lvl7pPr>
      <a:lvl8pPr marL="2369082" algn="l" defTabSz="676926" rtl="0" eaLnBrk="1" latinLnBrk="0" hangingPunct="1">
        <a:defRPr sz="1400" kern="1200">
          <a:solidFill>
            <a:schemeClr val="tx1"/>
          </a:solidFill>
          <a:latin typeface="+mn-lt"/>
          <a:ea typeface="+mn-ea"/>
          <a:cs typeface="+mn-cs"/>
        </a:defRPr>
      </a:lvl8pPr>
      <a:lvl9pPr marL="2707641" algn="l" defTabSz="67692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41" tIns="34289" rIns="67341"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3075"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41" tIns="34289" rIns="67341"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41" tIns="34289" rIns="67341" bIns="34289" rtlCol="0" anchor="ctr"/>
          <a:lstStyle>
            <a:lvl1pPr algn="l" defTabSz="671853" fontAlgn="auto">
              <a:spcBef>
                <a:spcPts val="0"/>
              </a:spcBef>
              <a:spcAft>
                <a:spcPts val="0"/>
              </a:spcAft>
              <a:defRPr sz="900">
                <a:solidFill>
                  <a:prstClr val="black">
                    <a:tint val="75000"/>
                  </a:prstClr>
                </a:solidFill>
                <a:latin typeface="Calibri"/>
                <a:ea typeface="+mn-ea"/>
              </a:defRPr>
            </a:lvl1pPr>
          </a:lstStyle>
          <a:p>
            <a:pPr>
              <a:defRPr/>
            </a:pPr>
            <a:fld id="{17C967A4-E1CA-42E2-90EB-66A69C130134}"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41" tIns="34289" rIns="67341" bIns="34289" rtlCol="0" anchor="ctr"/>
          <a:lstStyle>
            <a:lvl1pPr algn="ctr" defTabSz="671853"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41" tIns="34289" rIns="67341" bIns="34289" rtlCol="0" anchor="ctr"/>
          <a:lstStyle>
            <a:lvl1pPr algn="r" defTabSz="671853" fontAlgn="auto">
              <a:spcBef>
                <a:spcPts val="0"/>
              </a:spcBef>
              <a:spcAft>
                <a:spcPts val="0"/>
              </a:spcAft>
              <a:defRPr sz="900">
                <a:solidFill>
                  <a:prstClr val="black">
                    <a:tint val="75000"/>
                  </a:prstClr>
                </a:solidFill>
                <a:latin typeface="Calibri"/>
                <a:ea typeface="+mn-ea"/>
              </a:defRPr>
            </a:lvl1pPr>
          </a:lstStyle>
          <a:p>
            <a:pPr>
              <a:defRPr/>
            </a:pPr>
            <a:fld id="{EA36245F-E2BF-4F38-983F-4D1CB00E63B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05" r:id="rId1"/>
    <p:sldLayoutId id="2147489506" r:id="rId2"/>
    <p:sldLayoutId id="2147489507" r:id="rId3"/>
    <p:sldLayoutId id="2147489508" r:id="rId4"/>
    <p:sldLayoutId id="2147489509" r:id="rId5"/>
    <p:sldLayoutId id="2147489510" r:id="rId6"/>
    <p:sldLayoutId id="2147489511" r:id="rId7"/>
    <p:sldLayoutId id="2147489512" r:id="rId8"/>
    <p:sldLayoutId id="2147489513" r:id="rId9"/>
    <p:sldLayoutId id="2147489514" r:id="rId10"/>
    <p:sldLayoutId id="2147489515"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7166"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2674"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0320"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7506" indent="-168146" algn="l" defTabSz="67185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3507" indent="-168146" algn="l" defTabSz="67185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19450" indent="-168146" algn="l" defTabSz="67185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5177" indent="-168146" algn="l" defTabSz="67185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1853" rtl="0" eaLnBrk="1" latinLnBrk="0" hangingPunct="1">
        <a:defRPr sz="1400" kern="1200">
          <a:solidFill>
            <a:schemeClr val="tx1"/>
          </a:solidFill>
          <a:latin typeface="+mn-lt"/>
          <a:ea typeface="+mn-ea"/>
          <a:cs typeface="+mn-cs"/>
        </a:defRPr>
      </a:lvl1pPr>
      <a:lvl2pPr marL="335468" algn="l" defTabSz="671853" rtl="0" eaLnBrk="1" latinLnBrk="0" hangingPunct="1">
        <a:defRPr sz="1400" kern="1200">
          <a:solidFill>
            <a:schemeClr val="tx1"/>
          </a:solidFill>
          <a:latin typeface="+mn-lt"/>
          <a:ea typeface="+mn-ea"/>
          <a:cs typeface="+mn-cs"/>
        </a:defRPr>
      </a:lvl2pPr>
      <a:lvl3pPr marL="671853" algn="l" defTabSz="671853" rtl="0" eaLnBrk="1" latinLnBrk="0" hangingPunct="1">
        <a:defRPr sz="1400" kern="1200">
          <a:solidFill>
            <a:schemeClr val="tx1"/>
          </a:solidFill>
          <a:latin typeface="+mn-lt"/>
          <a:ea typeface="+mn-ea"/>
          <a:cs typeface="+mn-cs"/>
        </a:defRPr>
      </a:lvl3pPr>
      <a:lvl4pPr marL="1007782" algn="l" defTabSz="671853" rtl="0" eaLnBrk="1" latinLnBrk="0" hangingPunct="1">
        <a:defRPr sz="1400" kern="1200">
          <a:solidFill>
            <a:schemeClr val="tx1"/>
          </a:solidFill>
          <a:latin typeface="+mn-lt"/>
          <a:ea typeface="+mn-ea"/>
          <a:cs typeface="+mn-cs"/>
        </a:defRPr>
      </a:lvl4pPr>
      <a:lvl5pPr marL="1343852" algn="l" defTabSz="671853" rtl="0" eaLnBrk="1" latinLnBrk="0" hangingPunct="1">
        <a:defRPr sz="1400" kern="1200">
          <a:solidFill>
            <a:schemeClr val="tx1"/>
          </a:solidFill>
          <a:latin typeface="+mn-lt"/>
          <a:ea typeface="+mn-ea"/>
          <a:cs typeface="+mn-cs"/>
        </a:defRPr>
      </a:lvl5pPr>
      <a:lvl6pPr marL="1679807" algn="l" defTabSz="671853" rtl="0" eaLnBrk="1" latinLnBrk="0" hangingPunct="1">
        <a:defRPr sz="1400" kern="1200">
          <a:solidFill>
            <a:schemeClr val="tx1"/>
          </a:solidFill>
          <a:latin typeface="+mn-lt"/>
          <a:ea typeface="+mn-ea"/>
          <a:cs typeface="+mn-cs"/>
        </a:defRPr>
      </a:lvl6pPr>
      <a:lvl7pPr marL="2015273" algn="l" defTabSz="671853" rtl="0" eaLnBrk="1" latinLnBrk="0" hangingPunct="1">
        <a:defRPr sz="1400" kern="1200">
          <a:solidFill>
            <a:schemeClr val="tx1"/>
          </a:solidFill>
          <a:latin typeface="+mn-lt"/>
          <a:ea typeface="+mn-ea"/>
          <a:cs typeface="+mn-cs"/>
        </a:defRPr>
      </a:lvl7pPr>
      <a:lvl8pPr marL="2351178" algn="l" defTabSz="671853" rtl="0" eaLnBrk="1" latinLnBrk="0" hangingPunct="1">
        <a:defRPr sz="1400" kern="1200">
          <a:solidFill>
            <a:schemeClr val="tx1"/>
          </a:solidFill>
          <a:latin typeface="+mn-lt"/>
          <a:ea typeface="+mn-ea"/>
          <a:cs typeface="+mn-cs"/>
        </a:defRPr>
      </a:lvl8pPr>
      <a:lvl9pPr marL="2687180" algn="l" defTabSz="671853" rtl="0" eaLnBrk="1" latinLnBrk="0" hangingPunct="1">
        <a:defRPr sz="14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D7BD101-4C32-4A54-A3A3-2B6AC7D699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12BFBB5-7EDD-40AD-ABD4-AFE4D1B318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E61378A-249F-4DC3-A518-6018964C81A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907507D-79D2-4392-AAC7-3BCB220389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0FFE006-55A2-46A0-9E42-70ACCF7E1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6397388"/>
      </p:ext>
    </p:extLst>
  </p:cSld>
  <p:clrMap bg1="lt1" tx1="dk1" bg2="lt2" tx2="dk2" accent1="accent1" accent2="accent2" accent3="accent3" accent4="accent4" accent5="accent5" accent6="accent6" hlink="hlink" folHlink="folHlink"/>
  <p:sldLayoutIdLst>
    <p:sldLayoutId id="2147491052" r:id="rId1"/>
    <p:sldLayoutId id="2147491053" r:id="rId2"/>
    <p:sldLayoutId id="2147491054" r:id="rId3"/>
    <p:sldLayoutId id="2147491055" r:id="rId4"/>
    <p:sldLayoutId id="2147491056" r:id="rId5"/>
    <p:sldLayoutId id="2147491057" r:id="rId6"/>
    <p:sldLayoutId id="2147491058" r:id="rId7"/>
    <p:sldLayoutId id="2147491059" r:id="rId8"/>
    <p:sldLayoutId id="2147491060" r:id="rId9"/>
    <p:sldLayoutId id="2147491061" r:id="rId10"/>
    <p:sldLayoutId id="214749106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D7BD101-4C32-4A54-A3A3-2B6AC7D699C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D12BFBB5-7EDD-40AD-ABD4-AFE4D1B3183A}"/>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E61378A-249F-4DC3-A518-6018964C81A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A75C200-3FE5-4BCF-BCF1-5DB7CB10876A}" type="datetimeFigureOut">
              <a:rPr lang="en-GB" smtClean="0">
                <a:solidFill>
                  <a:prstClr val="black">
                    <a:tint val="75000"/>
                  </a:prstClr>
                </a:solidFill>
              </a:rPr>
              <a:pPr/>
              <a:t>05/11/2018</a:t>
            </a:fld>
            <a:endParaRPr lang="en-GB">
              <a:solidFill>
                <a:prstClr val="black">
                  <a:tint val="75000"/>
                </a:prstClr>
              </a:solidFill>
            </a:endParaRPr>
          </a:p>
        </p:txBody>
      </p:sp>
      <p:sp>
        <p:nvSpPr>
          <p:cNvPr id="5" name="Footer Placeholder 4">
            <a:extLst>
              <a:ext uri="{FF2B5EF4-FFF2-40B4-BE49-F238E27FC236}">
                <a16:creationId xmlns="" xmlns:a16="http://schemas.microsoft.com/office/drawing/2014/main" id="{2907507D-79D2-4392-AAC7-3BCB22038935}"/>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solidFill>
                <a:prstClr val="black">
                  <a:tint val="75000"/>
                </a:prstClr>
              </a:solidFill>
            </a:endParaRPr>
          </a:p>
        </p:txBody>
      </p:sp>
      <p:sp>
        <p:nvSpPr>
          <p:cNvPr id="6" name="Slide Number Placeholder 5">
            <a:extLst>
              <a:ext uri="{FF2B5EF4-FFF2-40B4-BE49-F238E27FC236}">
                <a16:creationId xmlns="" xmlns:a16="http://schemas.microsoft.com/office/drawing/2014/main" id="{E0FFE006-55A2-46A0-9E42-70ACCF7E1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2790D60-BBC7-4668-97E7-206551E446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3134356"/>
      </p:ext>
    </p:extLst>
  </p:cSld>
  <p:clrMap bg1="lt1" tx1="dk1" bg2="lt2" tx2="dk2" accent1="accent1" accent2="accent2" accent3="accent3" accent4="accent4" accent5="accent5" accent6="accent6" hlink="hlink" folHlink="folHlink"/>
  <p:sldLayoutIdLst>
    <p:sldLayoutId id="2147491064" r:id="rId1"/>
    <p:sldLayoutId id="2147491065" r:id="rId2"/>
    <p:sldLayoutId id="2147491066" r:id="rId3"/>
    <p:sldLayoutId id="2147491067" r:id="rId4"/>
    <p:sldLayoutId id="2147491068" r:id="rId5"/>
    <p:sldLayoutId id="2147491069" r:id="rId6"/>
    <p:sldLayoutId id="2147491070" r:id="rId7"/>
    <p:sldLayoutId id="2147491071" r:id="rId8"/>
    <p:sldLayoutId id="2147491072" r:id="rId9"/>
    <p:sldLayoutId id="2147491073" r:id="rId10"/>
    <p:sldLayoutId id="21474910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67622" tIns="34289" rIns="67622" bIns="3428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67622" tIns="34289" rIns="67622"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4"/>
            <a:ext cx="2133600" cy="273844"/>
          </a:xfrm>
          <a:prstGeom prst="rect">
            <a:avLst/>
          </a:prstGeom>
        </p:spPr>
        <p:txBody>
          <a:bodyPr vert="horz" lIns="67622" tIns="34289" rIns="67622" bIns="34289" rtlCol="0" anchor="ctr"/>
          <a:lstStyle>
            <a:lvl1pPr algn="l">
              <a:defRPr sz="900">
                <a:solidFill>
                  <a:schemeClr val="tx1">
                    <a:tint val="75000"/>
                  </a:schemeClr>
                </a:solidFill>
              </a:defRPr>
            </a:lvl1pPr>
          </a:lstStyle>
          <a:p>
            <a:pPr defTabSz="674939" fontAlgn="auto">
              <a:spcBef>
                <a:spcPts val="0"/>
              </a:spcBef>
              <a:spcAft>
                <a:spcPts val="0"/>
              </a:spcAft>
            </a:pPr>
            <a:fld id="{D5D8DC00-6E0E-42F1-B163-E63255254246}" type="datetimeFigureOut">
              <a:rPr lang="en-GB" smtClean="0">
                <a:solidFill>
                  <a:prstClr val="black">
                    <a:tint val="75000"/>
                  </a:prstClr>
                </a:solidFill>
                <a:latin typeface="Calibri"/>
                <a:ea typeface="+mn-ea"/>
              </a:rPr>
              <a:pPr defTabSz="674939" fontAlgn="auto">
                <a:spcBef>
                  <a:spcPts val="0"/>
                </a:spcBef>
                <a:spcAft>
                  <a:spcPts val="0"/>
                </a:spcAft>
              </a:pPr>
              <a:t>05/11/2018</a:t>
            </a:fld>
            <a:endParaRPr lang="en-GB">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67622" tIns="34289" rIns="67622" bIns="34289" rtlCol="0" anchor="ctr"/>
          <a:lstStyle>
            <a:lvl1pPr algn="ctr">
              <a:defRPr sz="900">
                <a:solidFill>
                  <a:schemeClr val="tx1">
                    <a:tint val="75000"/>
                  </a:schemeClr>
                </a:solidFill>
              </a:defRPr>
            </a:lvl1pPr>
          </a:lstStyle>
          <a:p>
            <a:pPr defTabSz="674939" fontAlgn="auto">
              <a:spcBef>
                <a:spcPts val="0"/>
              </a:spcBef>
              <a:spcAft>
                <a:spcPts val="0"/>
              </a:spcAft>
            </a:pPr>
            <a:endParaRPr lang="en-GB">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67622" tIns="34289" rIns="67622" bIns="34289" rtlCol="0" anchor="ctr"/>
          <a:lstStyle>
            <a:lvl1pPr algn="r">
              <a:defRPr sz="900">
                <a:solidFill>
                  <a:schemeClr val="tx1">
                    <a:tint val="75000"/>
                  </a:schemeClr>
                </a:solidFill>
              </a:defRPr>
            </a:lvl1pPr>
          </a:lstStyle>
          <a:p>
            <a:pPr defTabSz="674939" fontAlgn="auto">
              <a:spcBef>
                <a:spcPts val="0"/>
              </a:spcBef>
              <a:spcAft>
                <a:spcPts val="0"/>
              </a:spcAft>
            </a:pPr>
            <a:fld id="{476AE188-4E41-417B-9571-A2B132F73C85}" type="slidenum">
              <a:rPr lang="en-GB" smtClean="0">
                <a:solidFill>
                  <a:prstClr val="black">
                    <a:tint val="75000"/>
                  </a:prstClr>
                </a:solidFill>
                <a:latin typeface="Calibri"/>
                <a:ea typeface="+mn-ea"/>
              </a:rPr>
              <a:pPr defTabSz="674939" fontAlgn="auto">
                <a:spcBef>
                  <a:spcPts val="0"/>
                </a:spcBef>
                <a:spcAft>
                  <a:spcPts val="0"/>
                </a:spcAft>
              </a:pPr>
              <a:t>‹#›</a:t>
            </a:fld>
            <a:endParaRPr lang="en-GB">
              <a:solidFill>
                <a:prstClr val="black">
                  <a:tint val="75000"/>
                </a:prstClr>
              </a:solidFill>
              <a:latin typeface="Calibri"/>
              <a:ea typeface="+mn-ea"/>
            </a:endParaRPr>
          </a:p>
        </p:txBody>
      </p:sp>
    </p:spTree>
    <p:extLst>
      <p:ext uri="{BB962C8B-B14F-4D97-AF65-F5344CB8AC3E}">
        <p14:creationId xmlns:p14="http://schemas.microsoft.com/office/powerpoint/2010/main" val="3888674237"/>
      </p:ext>
    </p:extLst>
  </p:cSld>
  <p:clrMap bg1="lt1" tx1="dk1" bg2="lt2" tx2="dk2" accent1="accent1" accent2="accent2" accent3="accent3" accent4="accent4" accent5="accent5" accent6="accent6" hlink="hlink" folHlink="folHlink"/>
  <p:sldLayoutIdLst>
    <p:sldLayoutId id="2147491076" r:id="rId1"/>
    <p:sldLayoutId id="2147491077" r:id="rId2"/>
    <p:sldLayoutId id="2147491078" r:id="rId3"/>
    <p:sldLayoutId id="2147491079" r:id="rId4"/>
    <p:sldLayoutId id="2147491080" r:id="rId5"/>
    <p:sldLayoutId id="2147491081" r:id="rId6"/>
    <p:sldLayoutId id="2147491082" r:id="rId7"/>
    <p:sldLayoutId id="2147491083" r:id="rId8"/>
    <p:sldLayoutId id="2147491084" r:id="rId9"/>
    <p:sldLayoutId id="2147491085" r:id="rId10"/>
    <p:sldLayoutId id="2147491086" r:id="rId11"/>
    <p:sldLayoutId id="2147491087" r:id="rId12"/>
  </p:sldLayoutIdLst>
  <p:txStyles>
    <p:titleStyle>
      <a:lvl1pPr algn="ctr" defTabSz="674939" rtl="0" eaLnBrk="1" latinLnBrk="0" hangingPunct="1">
        <a:spcBef>
          <a:spcPct val="0"/>
        </a:spcBef>
        <a:buNone/>
        <a:defRPr sz="3300" kern="1200">
          <a:solidFill>
            <a:schemeClr val="tx1"/>
          </a:solidFill>
          <a:latin typeface="+mj-lt"/>
          <a:ea typeface="+mj-ea"/>
          <a:cs typeface="+mj-cs"/>
        </a:defRPr>
      </a:lvl1pPr>
    </p:titleStyle>
    <p:bodyStyle>
      <a:lvl1pPr marL="253340" indent="-253340" algn="l" defTabSz="674939"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48507" indent="-211118" algn="l" defTabSz="674939"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43830" indent="-168894" algn="l" defTabSz="674939"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180982"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18563"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56120"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93605"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31231"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68641" indent="-168894" algn="l" defTabSz="674939"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4939" rtl="0" eaLnBrk="1" latinLnBrk="0" hangingPunct="1">
        <a:defRPr sz="1400" kern="1200">
          <a:solidFill>
            <a:schemeClr val="tx1"/>
          </a:solidFill>
          <a:latin typeface="+mn-lt"/>
          <a:ea typeface="+mn-ea"/>
          <a:cs typeface="+mn-cs"/>
        </a:defRPr>
      </a:lvl1pPr>
      <a:lvl2pPr marL="337151" algn="l" defTabSz="674939" rtl="0" eaLnBrk="1" latinLnBrk="0" hangingPunct="1">
        <a:defRPr sz="1400" kern="1200">
          <a:solidFill>
            <a:schemeClr val="tx1"/>
          </a:solidFill>
          <a:latin typeface="+mn-lt"/>
          <a:ea typeface="+mn-ea"/>
          <a:cs typeface="+mn-cs"/>
        </a:defRPr>
      </a:lvl2pPr>
      <a:lvl3pPr marL="674939" algn="l" defTabSz="674939" rtl="0" eaLnBrk="1" latinLnBrk="0" hangingPunct="1">
        <a:defRPr sz="1400" kern="1200">
          <a:solidFill>
            <a:schemeClr val="tx1"/>
          </a:solidFill>
          <a:latin typeface="+mn-lt"/>
          <a:ea typeface="+mn-ea"/>
          <a:cs typeface="+mn-cs"/>
        </a:defRPr>
      </a:lvl3pPr>
      <a:lvl4pPr marL="1012457" algn="l" defTabSz="674939" rtl="0" eaLnBrk="1" latinLnBrk="0" hangingPunct="1">
        <a:defRPr sz="1400" kern="1200">
          <a:solidFill>
            <a:schemeClr val="tx1"/>
          </a:solidFill>
          <a:latin typeface="+mn-lt"/>
          <a:ea typeface="+mn-ea"/>
          <a:cs typeface="+mn-cs"/>
        </a:defRPr>
      </a:lvl4pPr>
      <a:lvl5pPr marL="1350023" algn="l" defTabSz="674939" rtl="0" eaLnBrk="1" latinLnBrk="0" hangingPunct="1">
        <a:defRPr sz="1400" kern="1200">
          <a:solidFill>
            <a:schemeClr val="tx1"/>
          </a:solidFill>
          <a:latin typeface="+mn-lt"/>
          <a:ea typeface="+mn-ea"/>
          <a:cs typeface="+mn-cs"/>
        </a:defRPr>
      </a:lvl5pPr>
      <a:lvl6pPr marL="1687661" algn="l" defTabSz="674939" rtl="0" eaLnBrk="1" latinLnBrk="0" hangingPunct="1">
        <a:defRPr sz="1400" kern="1200">
          <a:solidFill>
            <a:schemeClr val="tx1"/>
          </a:solidFill>
          <a:latin typeface="+mn-lt"/>
          <a:ea typeface="+mn-ea"/>
          <a:cs typeface="+mn-cs"/>
        </a:defRPr>
      </a:lvl6pPr>
      <a:lvl7pPr marL="2024810" algn="l" defTabSz="674939" rtl="0" eaLnBrk="1" latinLnBrk="0" hangingPunct="1">
        <a:defRPr sz="1400" kern="1200">
          <a:solidFill>
            <a:schemeClr val="tx1"/>
          </a:solidFill>
          <a:latin typeface="+mn-lt"/>
          <a:ea typeface="+mn-ea"/>
          <a:cs typeface="+mn-cs"/>
        </a:defRPr>
      </a:lvl7pPr>
      <a:lvl8pPr marL="2362179" algn="l" defTabSz="674939" rtl="0" eaLnBrk="1" latinLnBrk="0" hangingPunct="1">
        <a:defRPr sz="1400" kern="1200">
          <a:solidFill>
            <a:schemeClr val="tx1"/>
          </a:solidFill>
          <a:latin typeface="+mn-lt"/>
          <a:ea typeface="+mn-ea"/>
          <a:cs typeface="+mn-cs"/>
        </a:defRPr>
      </a:lvl8pPr>
      <a:lvl9pPr marL="2699744" algn="l" defTabSz="67493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55" tIns="34289" rIns="67355"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5123"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55" tIns="34289" rIns="67355"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55" tIns="34289" rIns="67355" bIns="34289" rtlCol="0" anchor="ctr"/>
          <a:lstStyle>
            <a:lvl1pPr algn="l" defTabSz="672002" fontAlgn="auto">
              <a:spcBef>
                <a:spcPts val="0"/>
              </a:spcBef>
              <a:spcAft>
                <a:spcPts val="0"/>
              </a:spcAft>
              <a:defRPr sz="900">
                <a:solidFill>
                  <a:prstClr val="black">
                    <a:tint val="75000"/>
                  </a:prstClr>
                </a:solidFill>
                <a:latin typeface="Calibri"/>
                <a:ea typeface="+mn-ea"/>
              </a:defRPr>
            </a:lvl1pPr>
          </a:lstStyle>
          <a:p>
            <a:pPr>
              <a:defRPr/>
            </a:pPr>
            <a:fld id="{A8DDA8FA-CAED-4CC1-AEC7-216EAF631EBC}"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55" tIns="34289" rIns="67355" bIns="34289" rtlCol="0" anchor="ctr"/>
          <a:lstStyle>
            <a:lvl1pPr algn="ctr" defTabSz="672002"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55" tIns="34289" rIns="67355" bIns="34289" rtlCol="0" anchor="ctr"/>
          <a:lstStyle>
            <a:lvl1pPr algn="r" defTabSz="672002" fontAlgn="auto">
              <a:spcBef>
                <a:spcPts val="0"/>
              </a:spcBef>
              <a:spcAft>
                <a:spcPts val="0"/>
              </a:spcAft>
              <a:defRPr sz="900">
                <a:solidFill>
                  <a:prstClr val="black">
                    <a:tint val="75000"/>
                  </a:prstClr>
                </a:solidFill>
                <a:latin typeface="Calibri"/>
                <a:ea typeface="+mn-ea"/>
              </a:defRPr>
            </a:lvl1pPr>
          </a:lstStyle>
          <a:p>
            <a:pPr>
              <a:defRPr/>
            </a:pPr>
            <a:fld id="{9CBB8354-1EC0-48B0-90F1-850AEDA32EE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27" r:id="rId1"/>
    <p:sldLayoutId id="2147489528" r:id="rId2"/>
    <p:sldLayoutId id="2147489529" r:id="rId3"/>
    <p:sldLayoutId id="2147489530" r:id="rId4"/>
    <p:sldLayoutId id="2147489531" r:id="rId5"/>
    <p:sldLayoutId id="2147489532" r:id="rId6"/>
    <p:sldLayoutId id="2147489533" r:id="rId7"/>
    <p:sldLayoutId id="2147489534" r:id="rId8"/>
    <p:sldLayoutId id="2147489535" r:id="rId9"/>
    <p:sldLayoutId id="2147489536" r:id="rId10"/>
    <p:sldLayoutId id="2147489537"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2674"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0320"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7920" indent="-168182" algn="l" defTabSz="67200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3993" indent="-168182" algn="l" defTabSz="67200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0017" indent="-168182" algn="l" defTabSz="67200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5825" indent="-168182" algn="l" defTabSz="67200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002" rtl="0" eaLnBrk="1" latinLnBrk="0" hangingPunct="1">
        <a:defRPr sz="1400" kern="1200">
          <a:solidFill>
            <a:schemeClr val="tx1"/>
          </a:solidFill>
          <a:latin typeface="+mn-lt"/>
          <a:ea typeface="+mn-ea"/>
          <a:cs typeface="+mn-cs"/>
        </a:defRPr>
      </a:lvl1pPr>
      <a:lvl2pPr marL="335549" algn="l" defTabSz="672002" rtl="0" eaLnBrk="1" latinLnBrk="0" hangingPunct="1">
        <a:defRPr sz="1400" kern="1200">
          <a:solidFill>
            <a:schemeClr val="tx1"/>
          </a:solidFill>
          <a:latin typeface="+mn-lt"/>
          <a:ea typeface="+mn-ea"/>
          <a:cs typeface="+mn-cs"/>
        </a:defRPr>
      </a:lvl2pPr>
      <a:lvl3pPr marL="672002" algn="l" defTabSz="672002" rtl="0" eaLnBrk="1" latinLnBrk="0" hangingPunct="1">
        <a:defRPr sz="1400" kern="1200">
          <a:solidFill>
            <a:schemeClr val="tx1"/>
          </a:solidFill>
          <a:latin typeface="+mn-lt"/>
          <a:ea typeface="+mn-ea"/>
          <a:cs typeface="+mn-cs"/>
        </a:defRPr>
      </a:lvl3pPr>
      <a:lvl4pPr marL="1008007" algn="l" defTabSz="672002" rtl="0" eaLnBrk="1" latinLnBrk="0" hangingPunct="1">
        <a:defRPr sz="1400" kern="1200">
          <a:solidFill>
            <a:schemeClr val="tx1"/>
          </a:solidFill>
          <a:latin typeface="+mn-lt"/>
          <a:ea typeface="+mn-ea"/>
          <a:cs typeface="+mn-cs"/>
        </a:defRPr>
      </a:lvl4pPr>
      <a:lvl5pPr marL="1344149" algn="l" defTabSz="672002" rtl="0" eaLnBrk="1" latinLnBrk="0" hangingPunct="1">
        <a:defRPr sz="1400" kern="1200">
          <a:solidFill>
            <a:schemeClr val="tx1"/>
          </a:solidFill>
          <a:latin typeface="+mn-lt"/>
          <a:ea typeface="+mn-ea"/>
          <a:cs typeface="+mn-cs"/>
        </a:defRPr>
      </a:lvl5pPr>
      <a:lvl6pPr marL="1680185" algn="l" defTabSz="672002" rtl="0" eaLnBrk="1" latinLnBrk="0" hangingPunct="1">
        <a:defRPr sz="1400" kern="1200">
          <a:solidFill>
            <a:schemeClr val="tx1"/>
          </a:solidFill>
          <a:latin typeface="+mn-lt"/>
          <a:ea typeface="+mn-ea"/>
          <a:cs typeface="+mn-cs"/>
        </a:defRPr>
      </a:lvl6pPr>
      <a:lvl7pPr marL="2015732" algn="l" defTabSz="672002" rtl="0" eaLnBrk="1" latinLnBrk="0" hangingPunct="1">
        <a:defRPr sz="1400" kern="1200">
          <a:solidFill>
            <a:schemeClr val="tx1"/>
          </a:solidFill>
          <a:latin typeface="+mn-lt"/>
          <a:ea typeface="+mn-ea"/>
          <a:cs typeface="+mn-cs"/>
        </a:defRPr>
      </a:lvl7pPr>
      <a:lvl8pPr marL="2351705" algn="l" defTabSz="672002" rtl="0" eaLnBrk="1" latinLnBrk="0" hangingPunct="1">
        <a:defRPr sz="1400" kern="1200">
          <a:solidFill>
            <a:schemeClr val="tx1"/>
          </a:solidFill>
          <a:latin typeface="+mn-lt"/>
          <a:ea typeface="+mn-ea"/>
          <a:cs typeface="+mn-cs"/>
        </a:defRPr>
      </a:lvl8pPr>
      <a:lvl9pPr marL="2687783" algn="l" defTabSz="67200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74" tIns="34289" rIns="67374"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6147"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74" tIns="34289" rIns="67374"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74" tIns="34289" rIns="67374" bIns="34289" rtlCol="0" anchor="ctr"/>
          <a:lstStyle>
            <a:lvl1pPr algn="l" defTabSz="672216" fontAlgn="auto">
              <a:spcBef>
                <a:spcPts val="0"/>
              </a:spcBef>
              <a:spcAft>
                <a:spcPts val="0"/>
              </a:spcAft>
              <a:defRPr sz="900">
                <a:solidFill>
                  <a:prstClr val="black">
                    <a:tint val="75000"/>
                  </a:prstClr>
                </a:solidFill>
                <a:latin typeface="Calibri"/>
                <a:ea typeface="+mn-ea"/>
              </a:defRPr>
            </a:lvl1pPr>
          </a:lstStyle>
          <a:p>
            <a:pPr>
              <a:defRPr/>
            </a:pPr>
            <a:fld id="{869FCBD4-612E-41C6-9DF2-192C624E9145}"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74" tIns="34289" rIns="67374" bIns="34289" rtlCol="0" anchor="ctr"/>
          <a:lstStyle>
            <a:lvl1pPr algn="ctr" defTabSz="672216"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74" tIns="34289" rIns="67374" bIns="34289" rtlCol="0" anchor="ctr"/>
          <a:lstStyle>
            <a:lvl1pPr algn="r" defTabSz="672216" fontAlgn="auto">
              <a:spcBef>
                <a:spcPts val="0"/>
              </a:spcBef>
              <a:spcAft>
                <a:spcPts val="0"/>
              </a:spcAft>
              <a:defRPr sz="900">
                <a:solidFill>
                  <a:prstClr val="black">
                    <a:tint val="75000"/>
                  </a:prstClr>
                </a:solidFill>
                <a:latin typeface="Calibri"/>
                <a:ea typeface="+mn-ea"/>
              </a:defRPr>
            </a:lvl1pPr>
          </a:lstStyle>
          <a:p>
            <a:pPr>
              <a:defRPr/>
            </a:pPr>
            <a:fld id="{8C0E713A-B7A6-471A-B904-1EBF8E446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38" r:id="rId1"/>
    <p:sldLayoutId id="2147489539" r:id="rId2"/>
    <p:sldLayoutId id="2147489540" r:id="rId3"/>
    <p:sldLayoutId id="2147489541" r:id="rId4"/>
    <p:sldLayoutId id="2147489542" r:id="rId5"/>
    <p:sldLayoutId id="2147489543" r:id="rId6"/>
    <p:sldLayoutId id="2147489544" r:id="rId7"/>
    <p:sldLayoutId id="2147489545" r:id="rId8"/>
    <p:sldLayoutId id="2147489546" r:id="rId9"/>
    <p:sldLayoutId id="2147489547" r:id="rId10"/>
    <p:sldLayoutId id="2147489548"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2674"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0320"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8518" indent="-168234" algn="l" defTabSz="672216"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4695" indent="-168234" algn="l" defTabSz="672216"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0836" indent="-168234" algn="l" defTabSz="672216"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6761" indent="-168234" algn="l" defTabSz="672216"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216" rtl="0" eaLnBrk="1" latinLnBrk="0" hangingPunct="1">
        <a:defRPr sz="1400" kern="1200">
          <a:solidFill>
            <a:schemeClr val="tx1"/>
          </a:solidFill>
          <a:latin typeface="+mn-lt"/>
          <a:ea typeface="+mn-ea"/>
          <a:cs typeface="+mn-cs"/>
        </a:defRPr>
      </a:lvl1pPr>
      <a:lvl2pPr marL="335666" algn="l" defTabSz="672216" rtl="0" eaLnBrk="1" latinLnBrk="0" hangingPunct="1">
        <a:defRPr sz="1400" kern="1200">
          <a:solidFill>
            <a:schemeClr val="tx1"/>
          </a:solidFill>
          <a:latin typeface="+mn-lt"/>
          <a:ea typeface="+mn-ea"/>
          <a:cs typeface="+mn-cs"/>
        </a:defRPr>
      </a:lvl2pPr>
      <a:lvl3pPr marL="672216" algn="l" defTabSz="672216" rtl="0" eaLnBrk="1" latinLnBrk="0" hangingPunct="1">
        <a:defRPr sz="1400" kern="1200">
          <a:solidFill>
            <a:schemeClr val="tx1"/>
          </a:solidFill>
          <a:latin typeface="+mn-lt"/>
          <a:ea typeface="+mn-ea"/>
          <a:cs typeface="+mn-cs"/>
        </a:defRPr>
      </a:lvl3pPr>
      <a:lvl4pPr marL="1008332" algn="l" defTabSz="672216" rtl="0" eaLnBrk="1" latinLnBrk="0" hangingPunct="1">
        <a:defRPr sz="1400" kern="1200">
          <a:solidFill>
            <a:schemeClr val="tx1"/>
          </a:solidFill>
          <a:latin typeface="+mn-lt"/>
          <a:ea typeface="+mn-ea"/>
          <a:cs typeface="+mn-cs"/>
        </a:defRPr>
      </a:lvl4pPr>
      <a:lvl5pPr marL="1344578" algn="l" defTabSz="672216" rtl="0" eaLnBrk="1" latinLnBrk="0" hangingPunct="1">
        <a:defRPr sz="1400" kern="1200">
          <a:solidFill>
            <a:schemeClr val="tx1"/>
          </a:solidFill>
          <a:latin typeface="+mn-lt"/>
          <a:ea typeface="+mn-ea"/>
          <a:cs typeface="+mn-cs"/>
        </a:defRPr>
      </a:lvl5pPr>
      <a:lvl6pPr marL="1680731" algn="l" defTabSz="672216" rtl="0" eaLnBrk="1" latinLnBrk="0" hangingPunct="1">
        <a:defRPr sz="1400" kern="1200">
          <a:solidFill>
            <a:schemeClr val="tx1"/>
          </a:solidFill>
          <a:latin typeface="+mn-lt"/>
          <a:ea typeface="+mn-ea"/>
          <a:cs typeface="+mn-cs"/>
        </a:defRPr>
      </a:lvl6pPr>
      <a:lvl7pPr marL="2016395" algn="l" defTabSz="672216" rtl="0" eaLnBrk="1" latinLnBrk="0" hangingPunct="1">
        <a:defRPr sz="1400" kern="1200">
          <a:solidFill>
            <a:schemeClr val="tx1"/>
          </a:solidFill>
          <a:latin typeface="+mn-lt"/>
          <a:ea typeface="+mn-ea"/>
          <a:cs typeface="+mn-cs"/>
        </a:defRPr>
      </a:lvl7pPr>
      <a:lvl8pPr marL="2352465" algn="l" defTabSz="672216" rtl="0" eaLnBrk="1" latinLnBrk="0" hangingPunct="1">
        <a:defRPr sz="1400" kern="1200">
          <a:solidFill>
            <a:schemeClr val="tx1"/>
          </a:solidFill>
          <a:latin typeface="+mn-lt"/>
          <a:ea typeface="+mn-ea"/>
          <a:cs typeface="+mn-cs"/>
        </a:defRPr>
      </a:lvl8pPr>
      <a:lvl9pPr marL="2688654" algn="l" defTabSz="672216"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85" tIns="34289" rIns="67385"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7171"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85" tIns="34289" rIns="67385"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85" tIns="34289" rIns="67385" bIns="34289" rtlCol="0" anchor="ctr"/>
          <a:lstStyle>
            <a:lvl1pPr algn="l" defTabSz="672332" fontAlgn="auto">
              <a:spcBef>
                <a:spcPts val="0"/>
              </a:spcBef>
              <a:spcAft>
                <a:spcPts val="0"/>
              </a:spcAft>
              <a:defRPr sz="900">
                <a:solidFill>
                  <a:prstClr val="black">
                    <a:tint val="75000"/>
                  </a:prstClr>
                </a:solidFill>
                <a:latin typeface="Calibri"/>
                <a:ea typeface="+mn-ea"/>
              </a:defRPr>
            </a:lvl1pPr>
          </a:lstStyle>
          <a:p>
            <a:pPr>
              <a:defRPr/>
            </a:pPr>
            <a:fld id="{B9D38190-273D-4ABB-8B98-C01940BD0BF9}"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85" tIns="34289" rIns="67385" bIns="34289" rtlCol="0" anchor="ctr"/>
          <a:lstStyle>
            <a:lvl1pPr algn="ctr" defTabSz="672332"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85" tIns="34289" rIns="67385" bIns="34289" rtlCol="0" anchor="ctr"/>
          <a:lstStyle>
            <a:lvl1pPr algn="r" defTabSz="672332" fontAlgn="auto">
              <a:spcBef>
                <a:spcPts val="0"/>
              </a:spcBef>
              <a:spcAft>
                <a:spcPts val="0"/>
              </a:spcAft>
              <a:defRPr sz="900">
                <a:solidFill>
                  <a:prstClr val="black">
                    <a:tint val="75000"/>
                  </a:prstClr>
                </a:solidFill>
                <a:latin typeface="Calibri"/>
                <a:ea typeface="+mn-ea"/>
              </a:defRPr>
            </a:lvl1pPr>
          </a:lstStyle>
          <a:p>
            <a:pPr>
              <a:defRPr/>
            </a:pPr>
            <a:fld id="{94799E95-F7EB-4495-9972-EEDCD382552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49" r:id="rId1"/>
    <p:sldLayoutId id="2147489550" r:id="rId2"/>
    <p:sldLayoutId id="2147489551" r:id="rId3"/>
    <p:sldLayoutId id="2147489552" r:id="rId4"/>
    <p:sldLayoutId id="2147489553" r:id="rId5"/>
    <p:sldLayoutId id="2147489554" r:id="rId6"/>
    <p:sldLayoutId id="2147489555" r:id="rId7"/>
    <p:sldLayoutId id="2147489556" r:id="rId8"/>
    <p:sldLayoutId id="2147489557" r:id="rId9"/>
    <p:sldLayoutId id="2147489558" r:id="rId10"/>
    <p:sldLayoutId id="2147489559"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4208"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0320"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8840" indent="-168262" algn="l" defTabSz="67233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5073" indent="-168262" algn="l" defTabSz="67233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1277" indent="-168262" algn="l" defTabSz="67233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7265" indent="-168262" algn="l" defTabSz="67233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332" rtl="0" eaLnBrk="1" latinLnBrk="0" hangingPunct="1">
        <a:defRPr sz="1400" kern="1200">
          <a:solidFill>
            <a:schemeClr val="tx1"/>
          </a:solidFill>
          <a:latin typeface="+mn-lt"/>
          <a:ea typeface="+mn-ea"/>
          <a:cs typeface="+mn-cs"/>
        </a:defRPr>
      </a:lvl1pPr>
      <a:lvl2pPr marL="335729" algn="l" defTabSz="672332" rtl="0" eaLnBrk="1" latinLnBrk="0" hangingPunct="1">
        <a:defRPr sz="1400" kern="1200">
          <a:solidFill>
            <a:schemeClr val="tx1"/>
          </a:solidFill>
          <a:latin typeface="+mn-lt"/>
          <a:ea typeface="+mn-ea"/>
          <a:cs typeface="+mn-cs"/>
        </a:defRPr>
      </a:lvl2pPr>
      <a:lvl3pPr marL="672332" algn="l" defTabSz="672332" rtl="0" eaLnBrk="1" latinLnBrk="0" hangingPunct="1">
        <a:defRPr sz="1400" kern="1200">
          <a:solidFill>
            <a:schemeClr val="tx1"/>
          </a:solidFill>
          <a:latin typeface="+mn-lt"/>
          <a:ea typeface="+mn-ea"/>
          <a:cs typeface="+mn-cs"/>
        </a:defRPr>
      </a:lvl3pPr>
      <a:lvl4pPr marL="1008507" algn="l" defTabSz="672332" rtl="0" eaLnBrk="1" latinLnBrk="0" hangingPunct="1">
        <a:defRPr sz="1400" kern="1200">
          <a:solidFill>
            <a:schemeClr val="tx1"/>
          </a:solidFill>
          <a:latin typeface="+mn-lt"/>
          <a:ea typeface="+mn-ea"/>
          <a:cs typeface="+mn-cs"/>
        </a:defRPr>
      </a:lvl4pPr>
      <a:lvl5pPr marL="1344809" algn="l" defTabSz="672332" rtl="0" eaLnBrk="1" latinLnBrk="0" hangingPunct="1">
        <a:defRPr sz="1400" kern="1200">
          <a:solidFill>
            <a:schemeClr val="tx1"/>
          </a:solidFill>
          <a:latin typeface="+mn-lt"/>
          <a:ea typeface="+mn-ea"/>
          <a:cs typeface="+mn-cs"/>
        </a:defRPr>
      </a:lvl5pPr>
      <a:lvl6pPr marL="1681025" algn="l" defTabSz="672332" rtl="0" eaLnBrk="1" latinLnBrk="0" hangingPunct="1">
        <a:defRPr sz="1400" kern="1200">
          <a:solidFill>
            <a:schemeClr val="tx1"/>
          </a:solidFill>
          <a:latin typeface="+mn-lt"/>
          <a:ea typeface="+mn-ea"/>
          <a:cs typeface="+mn-cs"/>
        </a:defRPr>
      </a:lvl6pPr>
      <a:lvl7pPr marL="2016752" algn="l" defTabSz="672332" rtl="0" eaLnBrk="1" latinLnBrk="0" hangingPunct="1">
        <a:defRPr sz="1400" kern="1200">
          <a:solidFill>
            <a:schemeClr val="tx1"/>
          </a:solidFill>
          <a:latin typeface="+mn-lt"/>
          <a:ea typeface="+mn-ea"/>
          <a:cs typeface="+mn-cs"/>
        </a:defRPr>
      </a:lvl7pPr>
      <a:lvl8pPr marL="2352875" algn="l" defTabSz="672332" rtl="0" eaLnBrk="1" latinLnBrk="0" hangingPunct="1">
        <a:defRPr sz="1400" kern="1200">
          <a:solidFill>
            <a:schemeClr val="tx1"/>
          </a:solidFill>
          <a:latin typeface="+mn-lt"/>
          <a:ea typeface="+mn-ea"/>
          <a:cs typeface="+mn-cs"/>
        </a:defRPr>
      </a:lvl8pPr>
      <a:lvl9pPr marL="2689123" algn="l" defTabSz="6723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97" tIns="34289" rIns="67397"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8195"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397" tIns="34289" rIns="6739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397" tIns="34289" rIns="67397" bIns="34289" rtlCol="0" anchor="ctr"/>
          <a:lstStyle>
            <a:lvl1pPr algn="l" defTabSz="672464" fontAlgn="auto">
              <a:spcBef>
                <a:spcPts val="0"/>
              </a:spcBef>
              <a:spcAft>
                <a:spcPts val="0"/>
              </a:spcAft>
              <a:defRPr sz="900">
                <a:solidFill>
                  <a:prstClr val="black">
                    <a:tint val="75000"/>
                  </a:prstClr>
                </a:solidFill>
                <a:latin typeface="Calibri"/>
                <a:ea typeface="+mn-ea"/>
              </a:defRPr>
            </a:lvl1pPr>
          </a:lstStyle>
          <a:p>
            <a:pPr>
              <a:defRPr/>
            </a:pPr>
            <a:fld id="{722873F4-BC7C-43BD-B7D8-7FC1F96799CA}"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397" tIns="34289" rIns="67397" bIns="34289" rtlCol="0" anchor="ctr"/>
          <a:lstStyle>
            <a:lvl1pPr algn="ctr" defTabSz="672464"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397" tIns="34289" rIns="67397" bIns="34289" rtlCol="0" anchor="ctr"/>
          <a:lstStyle>
            <a:lvl1pPr algn="r" defTabSz="672464" fontAlgn="auto">
              <a:spcBef>
                <a:spcPts val="0"/>
              </a:spcBef>
              <a:spcAft>
                <a:spcPts val="0"/>
              </a:spcAft>
              <a:defRPr sz="900">
                <a:solidFill>
                  <a:prstClr val="black">
                    <a:tint val="75000"/>
                  </a:prstClr>
                </a:solidFill>
                <a:latin typeface="Calibri"/>
                <a:ea typeface="+mn-ea"/>
              </a:defRPr>
            </a:lvl1pPr>
          </a:lstStyle>
          <a:p>
            <a:pPr>
              <a:defRPr/>
            </a:pPr>
            <a:fld id="{53BBFFB9-E87D-4985-A911-357DB9FA00B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60" r:id="rId1"/>
    <p:sldLayoutId id="2147489561" r:id="rId2"/>
    <p:sldLayoutId id="2147489562" r:id="rId3"/>
    <p:sldLayoutId id="2147489563" r:id="rId4"/>
    <p:sldLayoutId id="2147489564" r:id="rId5"/>
    <p:sldLayoutId id="2147489565" r:id="rId6"/>
    <p:sldLayoutId id="2147489566" r:id="rId7"/>
    <p:sldLayoutId id="2147489567" r:id="rId8"/>
    <p:sldLayoutId id="2147489568" r:id="rId9"/>
    <p:sldLayoutId id="2147489569" r:id="rId10"/>
    <p:sldLayoutId id="2147489570"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4208"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0320"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9208" indent="-168294" algn="l" defTabSz="6724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5505" indent="-168294" algn="l" defTabSz="6724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1781" indent="-168294" algn="l" defTabSz="6724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7841" indent="-168294" algn="l" defTabSz="67246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464" rtl="0" eaLnBrk="1" latinLnBrk="0" hangingPunct="1">
        <a:defRPr sz="1400" kern="1200">
          <a:solidFill>
            <a:schemeClr val="tx1"/>
          </a:solidFill>
          <a:latin typeface="+mn-lt"/>
          <a:ea typeface="+mn-ea"/>
          <a:cs typeface="+mn-cs"/>
        </a:defRPr>
      </a:lvl1pPr>
      <a:lvl2pPr marL="335801" algn="l" defTabSz="672464" rtl="0" eaLnBrk="1" latinLnBrk="0" hangingPunct="1">
        <a:defRPr sz="1400" kern="1200">
          <a:solidFill>
            <a:schemeClr val="tx1"/>
          </a:solidFill>
          <a:latin typeface="+mn-lt"/>
          <a:ea typeface="+mn-ea"/>
          <a:cs typeface="+mn-cs"/>
        </a:defRPr>
      </a:lvl2pPr>
      <a:lvl3pPr marL="672464" algn="l" defTabSz="672464" rtl="0" eaLnBrk="1" latinLnBrk="0" hangingPunct="1">
        <a:defRPr sz="1400" kern="1200">
          <a:solidFill>
            <a:schemeClr val="tx1"/>
          </a:solidFill>
          <a:latin typeface="+mn-lt"/>
          <a:ea typeface="+mn-ea"/>
          <a:cs typeface="+mn-cs"/>
        </a:defRPr>
      </a:lvl3pPr>
      <a:lvl4pPr marL="1008707" algn="l" defTabSz="672464" rtl="0" eaLnBrk="1" latinLnBrk="0" hangingPunct="1">
        <a:defRPr sz="1400" kern="1200">
          <a:solidFill>
            <a:schemeClr val="tx1"/>
          </a:solidFill>
          <a:latin typeface="+mn-lt"/>
          <a:ea typeface="+mn-ea"/>
          <a:cs typeface="+mn-cs"/>
        </a:defRPr>
      </a:lvl4pPr>
      <a:lvl5pPr marL="1345073" algn="l" defTabSz="672464" rtl="0" eaLnBrk="1" latinLnBrk="0" hangingPunct="1">
        <a:defRPr sz="1400" kern="1200">
          <a:solidFill>
            <a:schemeClr val="tx1"/>
          </a:solidFill>
          <a:latin typeface="+mn-lt"/>
          <a:ea typeface="+mn-ea"/>
          <a:cs typeface="+mn-cs"/>
        </a:defRPr>
      </a:lvl5pPr>
      <a:lvl6pPr marL="1681361" algn="l" defTabSz="672464" rtl="0" eaLnBrk="1" latinLnBrk="0" hangingPunct="1">
        <a:defRPr sz="1400" kern="1200">
          <a:solidFill>
            <a:schemeClr val="tx1"/>
          </a:solidFill>
          <a:latin typeface="+mn-lt"/>
          <a:ea typeface="+mn-ea"/>
          <a:cs typeface="+mn-cs"/>
        </a:defRPr>
      </a:lvl6pPr>
      <a:lvl7pPr marL="2017160" algn="l" defTabSz="672464" rtl="0" eaLnBrk="1" latinLnBrk="0" hangingPunct="1">
        <a:defRPr sz="1400" kern="1200">
          <a:solidFill>
            <a:schemeClr val="tx1"/>
          </a:solidFill>
          <a:latin typeface="+mn-lt"/>
          <a:ea typeface="+mn-ea"/>
          <a:cs typeface="+mn-cs"/>
        </a:defRPr>
      </a:lvl7pPr>
      <a:lvl8pPr marL="2353343" algn="l" defTabSz="672464" rtl="0" eaLnBrk="1" latinLnBrk="0" hangingPunct="1">
        <a:defRPr sz="1400" kern="1200">
          <a:solidFill>
            <a:schemeClr val="tx1"/>
          </a:solidFill>
          <a:latin typeface="+mn-lt"/>
          <a:ea typeface="+mn-ea"/>
          <a:cs typeface="+mn-cs"/>
        </a:defRPr>
      </a:lvl8pPr>
      <a:lvl9pPr marL="2689659" algn="l" defTabSz="672464"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410" tIns="34289" rIns="67410"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9219"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410" tIns="34289" rIns="67410"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410" tIns="34289" rIns="67410" bIns="34289" rtlCol="0" anchor="ctr"/>
          <a:lstStyle>
            <a:lvl1pPr algn="l" defTabSz="672612" fontAlgn="auto">
              <a:spcBef>
                <a:spcPts val="0"/>
              </a:spcBef>
              <a:spcAft>
                <a:spcPts val="0"/>
              </a:spcAft>
              <a:defRPr sz="900">
                <a:solidFill>
                  <a:prstClr val="black">
                    <a:tint val="75000"/>
                  </a:prstClr>
                </a:solidFill>
                <a:latin typeface="Calibri"/>
                <a:ea typeface="+mn-ea"/>
              </a:defRPr>
            </a:lvl1pPr>
          </a:lstStyle>
          <a:p>
            <a:pPr>
              <a:defRPr/>
            </a:pPr>
            <a:fld id="{D5E6B058-C8D9-48A8-AB9E-6EE397A631D6}"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410" tIns="34289" rIns="67410" bIns="34289" rtlCol="0" anchor="ctr"/>
          <a:lstStyle>
            <a:lvl1pPr algn="ctr" defTabSz="672612"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410" tIns="34289" rIns="67410" bIns="34289" rtlCol="0" anchor="ctr"/>
          <a:lstStyle>
            <a:lvl1pPr algn="r" defTabSz="672612" fontAlgn="auto">
              <a:spcBef>
                <a:spcPts val="0"/>
              </a:spcBef>
              <a:spcAft>
                <a:spcPts val="0"/>
              </a:spcAft>
              <a:defRPr sz="900">
                <a:solidFill>
                  <a:prstClr val="black">
                    <a:tint val="75000"/>
                  </a:prstClr>
                </a:solidFill>
                <a:latin typeface="Calibri"/>
                <a:ea typeface="+mn-ea"/>
              </a:defRPr>
            </a:lvl1pPr>
          </a:lstStyle>
          <a:p>
            <a:pPr>
              <a:defRPr/>
            </a:pPr>
            <a:fld id="{F33A1466-A540-41E2-BB5C-2B75EE08415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71" r:id="rId1"/>
    <p:sldLayoutId id="2147489572" r:id="rId2"/>
    <p:sldLayoutId id="2147489573" r:id="rId3"/>
    <p:sldLayoutId id="2147489574" r:id="rId4"/>
    <p:sldLayoutId id="2147489575" r:id="rId5"/>
    <p:sldLayoutId id="2147489576" r:id="rId6"/>
    <p:sldLayoutId id="2147489577" r:id="rId7"/>
    <p:sldLayoutId id="2147489578" r:id="rId8"/>
    <p:sldLayoutId id="2147489579" r:id="rId9"/>
    <p:sldLayoutId id="2147489580" r:id="rId10"/>
    <p:sldLayoutId id="2147489581"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4208"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1847"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49622" indent="-168330" algn="l" defTabSz="672612"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5991" indent="-168330" algn="l" defTabSz="672612"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2348" indent="-168330" algn="l" defTabSz="672612"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8489" indent="-168330" algn="l" defTabSz="672612"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612" rtl="0" eaLnBrk="1" latinLnBrk="0" hangingPunct="1">
        <a:defRPr sz="1400" kern="1200">
          <a:solidFill>
            <a:schemeClr val="tx1"/>
          </a:solidFill>
          <a:latin typeface="+mn-lt"/>
          <a:ea typeface="+mn-ea"/>
          <a:cs typeface="+mn-cs"/>
        </a:defRPr>
      </a:lvl1pPr>
      <a:lvl2pPr marL="335882" algn="l" defTabSz="672612" rtl="0" eaLnBrk="1" latinLnBrk="0" hangingPunct="1">
        <a:defRPr sz="1400" kern="1200">
          <a:solidFill>
            <a:schemeClr val="tx1"/>
          </a:solidFill>
          <a:latin typeface="+mn-lt"/>
          <a:ea typeface="+mn-ea"/>
          <a:cs typeface="+mn-cs"/>
        </a:defRPr>
      </a:lvl2pPr>
      <a:lvl3pPr marL="672612" algn="l" defTabSz="672612" rtl="0" eaLnBrk="1" latinLnBrk="0" hangingPunct="1">
        <a:defRPr sz="1400" kern="1200">
          <a:solidFill>
            <a:schemeClr val="tx1"/>
          </a:solidFill>
          <a:latin typeface="+mn-lt"/>
          <a:ea typeface="+mn-ea"/>
          <a:cs typeface="+mn-cs"/>
        </a:defRPr>
      </a:lvl3pPr>
      <a:lvl4pPr marL="1008932" algn="l" defTabSz="672612" rtl="0" eaLnBrk="1" latinLnBrk="0" hangingPunct="1">
        <a:defRPr sz="1400" kern="1200">
          <a:solidFill>
            <a:schemeClr val="tx1"/>
          </a:solidFill>
          <a:latin typeface="+mn-lt"/>
          <a:ea typeface="+mn-ea"/>
          <a:cs typeface="+mn-cs"/>
        </a:defRPr>
      </a:lvl4pPr>
      <a:lvl5pPr marL="1345370" algn="l" defTabSz="672612" rtl="0" eaLnBrk="1" latinLnBrk="0" hangingPunct="1">
        <a:defRPr sz="1400" kern="1200">
          <a:solidFill>
            <a:schemeClr val="tx1"/>
          </a:solidFill>
          <a:latin typeface="+mn-lt"/>
          <a:ea typeface="+mn-ea"/>
          <a:cs typeface="+mn-cs"/>
        </a:defRPr>
      </a:lvl5pPr>
      <a:lvl6pPr marL="1681739" algn="l" defTabSz="672612" rtl="0" eaLnBrk="1" latinLnBrk="0" hangingPunct="1">
        <a:defRPr sz="1400" kern="1200">
          <a:solidFill>
            <a:schemeClr val="tx1"/>
          </a:solidFill>
          <a:latin typeface="+mn-lt"/>
          <a:ea typeface="+mn-ea"/>
          <a:cs typeface="+mn-cs"/>
        </a:defRPr>
      </a:lvl6pPr>
      <a:lvl7pPr marL="2017619" algn="l" defTabSz="672612" rtl="0" eaLnBrk="1" latinLnBrk="0" hangingPunct="1">
        <a:defRPr sz="1400" kern="1200">
          <a:solidFill>
            <a:schemeClr val="tx1"/>
          </a:solidFill>
          <a:latin typeface="+mn-lt"/>
          <a:ea typeface="+mn-ea"/>
          <a:cs typeface="+mn-cs"/>
        </a:defRPr>
      </a:lvl7pPr>
      <a:lvl8pPr marL="2353869" algn="l" defTabSz="672612" rtl="0" eaLnBrk="1" latinLnBrk="0" hangingPunct="1">
        <a:defRPr sz="1400" kern="1200">
          <a:solidFill>
            <a:schemeClr val="tx1"/>
          </a:solidFill>
          <a:latin typeface="+mn-lt"/>
          <a:ea typeface="+mn-ea"/>
          <a:cs typeface="+mn-cs"/>
        </a:defRPr>
      </a:lvl8pPr>
      <a:lvl9pPr marL="2690262" algn="l" defTabSz="672612"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425" tIns="34289" rIns="67425" bIns="34289"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43" name="Text Placeholder 2"/>
          <p:cNvSpPr>
            <a:spLocks noGrp="1"/>
          </p:cNvSpPr>
          <p:nvPr>
            <p:ph type="body" idx="1"/>
          </p:nvPr>
        </p:nvSpPr>
        <p:spPr bwMode="auto">
          <a:xfrm>
            <a:off x="457200" y="120016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7425" tIns="34289" rIns="67425"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4767917"/>
            <a:ext cx="2133600" cy="274637"/>
          </a:xfrm>
          <a:prstGeom prst="rect">
            <a:avLst/>
          </a:prstGeom>
        </p:spPr>
        <p:txBody>
          <a:bodyPr vert="horz" lIns="67425" tIns="34289" rIns="67425" bIns="34289" rtlCol="0" anchor="ctr"/>
          <a:lstStyle>
            <a:lvl1pPr algn="l" defTabSz="672777" fontAlgn="auto">
              <a:spcBef>
                <a:spcPts val="0"/>
              </a:spcBef>
              <a:spcAft>
                <a:spcPts val="0"/>
              </a:spcAft>
              <a:defRPr sz="900">
                <a:solidFill>
                  <a:prstClr val="black">
                    <a:tint val="75000"/>
                  </a:prstClr>
                </a:solidFill>
                <a:latin typeface="Calibri"/>
                <a:ea typeface="+mn-ea"/>
              </a:defRPr>
            </a:lvl1pPr>
          </a:lstStyle>
          <a:p>
            <a:pPr>
              <a:defRPr/>
            </a:pPr>
            <a:fld id="{3CCEC4D8-A155-4245-83D0-04621399F949}" type="datetimeFigureOut">
              <a:rPr lang="en-GB"/>
              <a:pPr>
                <a:defRPr/>
              </a:pPr>
              <a:t>05/11/2018</a:t>
            </a:fld>
            <a:endParaRPr lang="en-GB"/>
          </a:p>
        </p:txBody>
      </p:sp>
      <p:sp>
        <p:nvSpPr>
          <p:cNvPr id="5" name="Footer Placeholder 4"/>
          <p:cNvSpPr>
            <a:spLocks noGrp="1"/>
          </p:cNvSpPr>
          <p:nvPr>
            <p:ph type="ftr" sz="quarter" idx="3"/>
          </p:nvPr>
        </p:nvSpPr>
        <p:spPr>
          <a:xfrm>
            <a:off x="3124200" y="4767917"/>
            <a:ext cx="2895600" cy="274637"/>
          </a:xfrm>
          <a:prstGeom prst="rect">
            <a:avLst/>
          </a:prstGeom>
        </p:spPr>
        <p:txBody>
          <a:bodyPr vert="horz" lIns="67425" tIns="34289" rIns="67425" bIns="34289" rtlCol="0" anchor="ctr"/>
          <a:lstStyle>
            <a:lvl1pPr algn="ctr" defTabSz="672777" fontAlgn="auto">
              <a:spcBef>
                <a:spcPts val="0"/>
              </a:spcBef>
              <a:spcAft>
                <a:spcPts val="0"/>
              </a:spcAft>
              <a:defRPr sz="900">
                <a:solidFill>
                  <a:prstClr val="black">
                    <a:tint val="75000"/>
                  </a:prstClr>
                </a:solidFill>
                <a:latin typeface="Calibri"/>
                <a:ea typeface="+mn-ea"/>
              </a:defRPr>
            </a:lvl1pPr>
          </a:lstStyle>
          <a:p>
            <a:pPr>
              <a:defRPr/>
            </a:pPr>
            <a:endParaRPr lang="en-GB"/>
          </a:p>
        </p:txBody>
      </p:sp>
      <p:sp>
        <p:nvSpPr>
          <p:cNvPr id="6" name="Slide Number Placeholder 5"/>
          <p:cNvSpPr>
            <a:spLocks noGrp="1"/>
          </p:cNvSpPr>
          <p:nvPr>
            <p:ph type="sldNum" sz="quarter" idx="4"/>
          </p:nvPr>
        </p:nvSpPr>
        <p:spPr>
          <a:xfrm>
            <a:off x="6553200" y="4767917"/>
            <a:ext cx="2133600" cy="274637"/>
          </a:xfrm>
          <a:prstGeom prst="rect">
            <a:avLst/>
          </a:prstGeom>
        </p:spPr>
        <p:txBody>
          <a:bodyPr vert="horz" lIns="67425" tIns="34289" rIns="67425" bIns="34289" rtlCol="0" anchor="ctr"/>
          <a:lstStyle>
            <a:lvl1pPr algn="r" defTabSz="672777" fontAlgn="auto">
              <a:spcBef>
                <a:spcPts val="0"/>
              </a:spcBef>
              <a:spcAft>
                <a:spcPts val="0"/>
              </a:spcAft>
              <a:defRPr sz="900">
                <a:solidFill>
                  <a:prstClr val="black">
                    <a:tint val="75000"/>
                  </a:prstClr>
                </a:solidFill>
                <a:latin typeface="Calibri"/>
                <a:ea typeface="+mn-ea"/>
              </a:defRPr>
            </a:lvl1pPr>
          </a:lstStyle>
          <a:p>
            <a:pPr>
              <a:defRPr/>
            </a:pPr>
            <a:fld id="{A612326A-F79F-4152-AF51-15376FDE999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582" r:id="rId1"/>
    <p:sldLayoutId id="2147489583" r:id="rId2"/>
    <p:sldLayoutId id="2147489584" r:id="rId3"/>
    <p:sldLayoutId id="2147489585" r:id="rId4"/>
    <p:sldLayoutId id="2147489586" r:id="rId5"/>
    <p:sldLayoutId id="2147489587" r:id="rId6"/>
    <p:sldLayoutId id="2147489588" r:id="rId7"/>
    <p:sldLayoutId id="2147489589" r:id="rId8"/>
    <p:sldLayoutId id="2147489590" r:id="rId9"/>
    <p:sldLayoutId id="2147489591" r:id="rId10"/>
    <p:sldLayoutId id="2147489592" r:id="rId11"/>
  </p:sldLayoutIdLst>
  <p:txStyles>
    <p:titleStyle>
      <a:lvl1pPr algn="ctr" defTabSz="670068" rtl="0" eaLnBrk="0" fontAlgn="base" hangingPunct="0">
        <a:spcBef>
          <a:spcPct val="0"/>
        </a:spcBef>
        <a:spcAft>
          <a:spcPct val="0"/>
        </a:spcAft>
        <a:defRPr sz="3300" kern="1200">
          <a:solidFill>
            <a:schemeClr val="tx1"/>
          </a:solidFill>
          <a:latin typeface="+mj-lt"/>
          <a:ea typeface="+mj-ea"/>
          <a:cs typeface="+mj-cs"/>
        </a:defRPr>
      </a:lvl1pPr>
      <a:lvl2pPr algn="ctr" defTabSz="670068" rtl="0" eaLnBrk="0" fontAlgn="base" hangingPunct="0">
        <a:spcBef>
          <a:spcPct val="0"/>
        </a:spcBef>
        <a:spcAft>
          <a:spcPct val="0"/>
        </a:spcAft>
        <a:defRPr sz="3300">
          <a:solidFill>
            <a:schemeClr val="tx1"/>
          </a:solidFill>
          <a:latin typeface="Calibri" pitchFamily="34" charset="0"/>
        </a:defRPr>
      </a:lvl2pPr>
      <a:lvl3pPr algn="ctr" defTabSz="670068" rtl="0" eaLnBrk="0" fontAlgn="base" hangingPunct="0">
        <a:spcBef>
          <a:spcPct val="0"/>
        </a:spcBef>
        <a:spcAft>
          <a:spcPct val="0"/>
        </a:spcAft>
        <a:defRPr sz="3300">
          <a:solidFill>
            <a:schemeClr val="tx1"/>
          </a:solidFill>
          <a:latin typeface="Calibri" pitchFamily="34" charset="0"/>
        </a:defRPr>
      </a:lvl3pPr>
      <a:lvl4pPr algn="ctr" defTabSz="670068" rtl="0" eaLnBrk="0" fontAlgn="base" hangingPunct="0">
        <a:spcBef>
          <a:spcPct val="0"/>
        </a:spcBef>
        <a:spcAft>
          <a:spcPct val="0"/>
        </a:spcAft>
        <a:defRPr sz="3300">
          <a:solidFill>
            <a:schemeClr val="tx1"/>
          </a:solidFill>
          <a:latin typeface="Calibri" pitchFamily="34" charset="0"/>
        </a:defRPr>
      </a:lvl4pPr>
      <a:lvl5pPr algn="ctr" defTabSz="670068" rtl="0" eaLnBrk="0" fontAlgn="base" hangingPunct="0">
        <a:spcBef>
          <a:spcPct val="0"/>
        </a:spcBef>
        <a:spcAft>
          <a:spcPct val="0"/>
        </a:spcAft>
        <a:defRPr sz="3300">
          <a:solidFill>
            <a:schemeClr val="tx1"/>
          </a:solidFill>
          <a:latin typeface="Calibri" pitchFamily="34" charset="0"/>
        </a:defRPr>
      </a:lvl5pPr>
      <a:lvl6pPr marL="448801" algn="ctr" defTabSz="671616" rtl="0" fontAlgn="base">
        <a:spcBef>
          <a:spcPct val="0"/>
        </a:spcBef>
        <a:spcAft>
          <a:spcPct val="0"/>
        </a:spcAft>
        <a:defRPr sz="3300">
          <a:solidFill>
            <a:schemeClr val="tx1"/>
          </a:solidFill>
          <a:latin typeface="Calibri" pitchFamily="34" charset="0"/>
        </a:defRPr>
      </a:lvl6pPr>
      <a:lvl7pPr marL="897593" algn="ctr" defTabSz="671616" rtl="0" fontAlgn="base">
        <a:spcBef>
          <a:spcPct val="0"/>
        </a:spcBef>
        <a:spcAft>
          <a:spcPct val="0"/>
        </a:spcAft>
        <a:defRPr sz="3300">
          <a:solidFill>
            <a:schemeClr val="tx1"/>
          </a:solidFill>
          <a:latin typeface="Calibri" pitchFamily="34" charset="0"/>
        </a:defRPr>
      </a:lvl7pPr>
      <a:lvl8pPr marL="1346459" algn="ctr" defTabSz="671616" rtl="0" fontAlgn="base">
        <a:spcBef>
          <a:spcPct val="0"/>
        </a:spcBef>
        <a:spcAft>
          <a:spcPct val="0"/>
        </a:spcAft>
        <a:defRPr sz="3300">
          <a:solidFill>
            <a:schemeClr val="tx1"/>
          </a:solidFill>
          <a:latin typeface="Calibri" pitchFamily="34" charset="0"/>
        </a:defRPr>
      </a:lvl8pPr>
      <a:lvl9pPr marL="1795184" algn="ctr" defTabSz="671616" rtl="0" fontAlgn="base">
        <a:spcBef>
          <a:spcPct val="0"/>
        </a:spcBef>
        <a:spcAft>
          <a:spcPct val="0"/>
        </a:spcAft>
        <a:defRPr sz="3300">
          <a:solidFill>
            <a:schemeClr val="tx1"/>
          </a:solidFill>
          <a:latin typeface="Calibri" pitchFamily="34" charset="0"/>
        </a:defRPr>
      </a:lvl9pPr>
    </p:titleStyle>
    <p:bodyStyle>
      <a:lvl1pPr marL="248489" indent="-248489" algn="l" defTabSz="670068"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1pPr>
      <a:lvl2pPr marL="543622" indent="-206280" algn="l" defTabSz="670068" rtl="0" eaLnBrk="0" fontAlgn="base" hangingPunct="0">
        <a:spcBef>
          <a:spcPct val="20000"/>
        </a:spcBef>
        <a:spcAft>
          <a:spcPct val="0"/>
        </a:spcAft>
        <a:buFont typeface="Arial" pitchFamily="34" charset="0"/>
        <a:buChar char="–"/>
        <a:defRPr sz="2100" kern="1200">
          <a:solidFill>
            <a:schemeClr val="tx1"/>
          </a:solidFill>
          <a:latin typeface="+mn-lt"/>
          <a:ea typeface="+mn-ea"/>
          <a:cs typeface="+mn-cs"/>
        </a:defRPr>
      </a:lvl2pPr>
      <a:lvl3pPr marL="838754" indent="-164072" algn="l" defTabSz="670068" rtl="0" eaLnBrk="0" fontAlgn="base" hangingPunct="0">
        <a:spcBef>
          <a:spcPct val="20000"/>
        </a:spcBef>
        <a:spcAft>
          <a:spcPct val="0"/>
        </a:spcAft>
        <a:buFont typeface="Arial" pitchFamily="34" charset="0"/>
        <a:buChar char="•"/>
        <a:defRPr kern="1200">
          <a:solidFill>
            <a:schemeClr val="tx1"/>
          </a:solidFill>
          <a:latin typeface="+mn-lt"/>
          <a:ea typeface="+mn-ea"/>
          <a:cs typeface="+mn-cs"/>
        </a:defRPr>
      </a:lvl3pPr>
      <a:lvl4pPr marL="1174208"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4pPr>
      <a:lvl5pPr marL="1511847" indent="-164072" algn="l" defTabSz="670068" rtl="0" eaLnBrk="0" fontAlgn="base" hangingPunct="0">
        <a:spcBef>
          <a:spcPct val="20000"/>
        </a:spcBef>
        <a:spcAft>
          <a:spcPct val="0"/>
        </a:spcAft>
        <a:buFont typeface="Arial" pitchFamily="34" charset="0"/>
        <a:buChar char="»"/>
        <a:defRPr sz="1500" kern="1200">
          <a:solidFill>
            <a:schemeClr val="tx1"/>
          </a:solidFill>
          <a:latin typeface="+mn-lt"/>
          <a:ea typeface="+mn-ea"/>
          <a:cs typeface="+mn-cs"/>
        </a:defRPr>
      </a:lvl5pPr>
      <a:lvl6pPr marL="1850082" indent="-168370" algn="l" defTabSz="672777"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186531" indent="-168370" algn="l" defTabSz="672777"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22978" indent="-168370" algn="l" defTabSz="672777"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859209" indent="-168370" algn="l" defTabSz="672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72777" rtl="0" eaLnBrk="1" latinLnBrk="0" hangingPunct="1">
        <a:defRPr sz="1400" kern="1200">
          <a:solidFill>
            <a:schemeClr val="tx1"/>
          </a:solidFill>
          <a:latin typeface="+mn-lt"/>
          <a:ea typeface="+mn-ea"/>
          <a:cs typeface="+mn-cs"/>
        </a:defRPr>
      </a:lvl1pPr>
      <a:lvl2pPr marL="335972" algn="l" defTabSz="672777" rtl="0" eaLnBrk="1" latinLnBrk="0" hangingPunct="1">
        <a:defRPr sz="1400" kern="1200">
          <a:solidFill>
            <a:schemeClr val="tx1"/>
          </a:solidFill>
          <a:latin typeface="+mn-lt"/>
          <a:ea typeface="+mn-ea"/>
          <a:cs typeface="+mn-cs"/>
        </a:defRPr>
      </a:lvl2pPr>
      <a:lvl3pPr marL="672777" algn="l" defTabSz="672777" rtl="0" eaLnBrk="1" latinLnBrk="0" hangingPunct="1">
        <a:defRPr sz="1400" kern="1200">
          <a:solidFill>
            <a:schemeClr val="tx1"/>
          </a:solidFill>
          <a:latin typeface="+mn-lt"/>
          <a:ea typeface="+mn-ea"/>
          <a:cs typeface="+mn-cs"/>
        </a:defRPr>
      </a:lvl3pPr>
      <a:lvl4pPr marL="1009182" algn="l" defTabSz="672777" rtl="0" eaLnBrk="1" latinLnBrk="0" hangingPunct="1">
        <a:defRPr sz="1400" kern="1200">
          <a:solidFill>
            <a:schemeClr val="tx1"/>
          </a:solidFill>
          <a:latin typeface="+mn-lt"/>
          <a:ea typeface="+mn-ea"/>
          <a:cs typeface="+mn-cs"/>
        </a:defRPr>
      </a:lvl4pPr>
      <a:lvl5pPr marL="1345700" algn="l" defTabSz="672777" rtl="0" eaLnBrk="1" latinLnBrk="0" hangingPunct="1">
        <a:defRPr sz="1400" kern="1200">
          <a:solidFill>
            <a:schemeClr val="tx1"/>
          </a:solidFill>
          <a:latin typeface="+mn-lt"/>
          <a:ea typeface="+mn-ea"/>
          <a:cs typeface="+mn-cs"/>
        </a:defRPr>
      </a:lvl5pPr>
      <a:lvl6pPr marL="1682159" algn="l" defTabSz="672777" rtl="0" eaLnBrk="1" latinLnBrk="0" hangingPunct="1">
        <a:defRPr sz="1400" kern="1200">
          <a:solidFill>
            <a:schemeClr val="tx1"/>
          </a:solidFill>
          <a:latin typeface="+mn-lt"/>
          <a:ea typeface="+mn-ea"/>
          <a:cs typeface="+mn-cs"/>
        </a:defRPr>
      </a:lvl6pPr>
      <a:lvl7pPr marL="2018129" algn="l" defTabSz="672777" rtl="0" eaLnBrk="1" latinLnBrk="0" hangingPunct="1">
        <a:defRPr sz="1400" kern="1200">
          <a:solidFill>
            <a:schemeClr val="tx1"/>
          </a:solidFill>
          <a:latin typeface="+mn-lt"/>
          <a:ea typeface="+mn-ea"/>
          <a:cs typeface="+mn-cs"/>
        </a:defRPr>
      </a:lvl7pPr>
      <a:lvl8pPr marL="2354454" algn="l" defTabSz="672777" rtl="0" eaLnBrk="1" latinLnBrk="0" hangingPunct="1">
        <a:defRPr sz="1400" kern="1200">
          <a:solidFill>
            <a:schemeClr val="tx1"/>
          </a:solidFill>
          <a:latin typeface="+mn-lt"/>
          <a:ea typeface="+mn-ea"/>
          <a:cs typeface="+mn-cs"/>
        </a:defRPr>
      </a:lvl8pPr>
      <a:lvl9pPr marL="2690932" algn="l" defTabSz="672777"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363.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93.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39.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101.xml"/><Relationship Id="rId6" Type="http://schemas.openxmlformats.org/officeDocument/2006/relationships/chart" Target="../charts/chart4.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01.xml"/><Relationship Id="rId6" Type="http://schemas.openxmlformats.org/officeDocument/2006/relationships/chart" Target="../charts/chart5.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chart" Target="../charts/chart8.xml"/><Relationship Id="rId3" Type="http://schemas.openxmlformats.org/officeDocument/2006/relationships/image" Target="../media/image48.jpg"/><Relationship Id="rId7"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210.xml"/><Relationship Id="rId6" Type="http://schemas.openxmlformats.org/officeDocument/2006/relationships/chart" Target="../charts/chart6.xml"/><Relationship Id="rId5" Type="http://schemas.openxmlformats.org/officeDocument/2006/relationships/image" Target="../media/image16.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emf"/><Relationship Id="rId2" Type="http://schemas.openxmlformats.org/officeDocument/2006/relationships/image" Target="../media/image48.jpg"/><Relationship Id="rId1" Type="http://schemas.openxmlformats.org/officeDocument/2006/relationships/slideLayout" Target="../slideLayouts/slideLayout221.xml"/><Relationship Id="rId6" Type="http://schemas.openxmlformats.org/officeDocument/2006/relationships/chart" Target="../charts/chart9.xml"/><Relationship Id="rId5" Type="http://schemas.openxmlformats.org/officeDocument/2006/relationships/image" Target="../media/image50.emf"/><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jpeg"/><Relationship Id="rId1" Type="http://schemas.openxmlformats.org/officeDocument/2006/relationships/slideLayout" Target="../slideLayouts/slideLayout112.xml"/><Relationship Id="rId5" Type="http://schemas.openxmlformats.org/officeDocument/2006/relationships/image" Target="../media/image19.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chart" Target="../charts/chart10.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5.png"/><Relationship Id="rId2" Type="http://schemas.openxmlformats.org/officeDocument/2006/relationships/image" Target="../media/image54.jpeg"/><Relationship Id="rId1" Type="http://schemas.openxmlformats.org/officeDocument/2006/relationships/slideLayout" Target="../slideLayouts/slideLayout156.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67.xml"/><Relationship Id="rId6" Type="http://schemas.openxmlformats.org/officeDocument/2006/relationships/chart" Target="../charts/chart14.xml"/><Relationship Id="rId5" Type="http://schemas.openxmlformats.org/officeDocument/2006/relationships/image" Target="../media/image55.emf"/><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123.xml"/><Relationship Id="rId6" Type="http://schemas.openxmlformats.org/officeDocument/2006/relationships/image" Target="../media/image35.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chart" Target="../charts/chart15.xml"/><Relationship Id="rId7" Type="http://schemas.openxmlformats.org/officeDocument/2006/relationships/chart" Target="../charts/chart17.xml"/><Relationship Id="rId2" Type="http://schemas.openxmlformats.org/officeDocument/2006/relationships/image" Target="../media/image57.jpg"/><Relationship Id="rId1" Type="http://schemas.openxmlformats.org/officeDocument/2006/relationships/slideLayout" Target="../slideLayouts/slideLayout232.xml"/><Relationship Id="rId6" Type="http://schemas.openxmlformats.org/officeDocument/2006/relationships/chart" Target="../charts/chart16.xml"/><Relationship Id="rId5" Type="http://schemas.openxmlformats.org/officeDocument/2006/relationships/image" Target="../media/image16.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57.jpg"/><Relationship Id="rId7" Type="http://schemas.openxmlformats.org/officeDocument/2006/relationships/image" Target="../media/image60.emf"/><Relationship Id="rId2" Type="http://schemas.openxmlformats.org/officeDocument/2006/relationships/notesSlide" Target="../notesSlides/notesSlide17.xml"/><Relationship Id="rId1" Type="http://schemas.openxmlformats.org/officeDocument/2006/relationships/slideLayout" Target="../slideLayouts/slideLayout243.xml"/><Relationship Id="rId6" Type="http://schemas.openxmlformats.org/officeDocument/2006/relationships/image" Target="../media/image59.emf"/><Relationship Id="rId5" Type="http://schemas.openxmlformats.org/officeDocument/2006/relationships/image" Target="../media/image16.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6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image" Target="../media/image63.png"/><Relationship Id="rId7" Type="http://schemas.openxmlformats.org/officeDocument/2006/relationships/chart" Target="../charts/chart21.xml"/><Relationship Id="rId2" Type="http://schemas.openxmlformats.org/officeDocument/2006/relationships/slideLayout" Target="../slideLayouts/slideLayout254.xml"/><Relationship Id="rId1" Type="http://schemas.openxmlformats.org/officeDocument/2006/relationships/themeOverride" Target="../theme/themeOverride12.xml"/><Relationship Id="rId6" Type="http://schemas.openxmlformats.org/officeDocument/2006/relationships/chart" Target="../charts/chart20.xml"/><Relationship Id="rId5" Type="http://schemas.openxmlformats.org/officeDocument/2006/relationships/image" Target="../media/image16.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19.xml"/><Relationship Id="rId7" Type="http://schemas.openxmlformats.org/officeDocument/2006/relationships/image" Target="../media/image65.emf"/><Relationship Id="rId2" Type="http://schemas.openxmlformats.org/officeDocument/2006/relationships/slideLayout" Target="../slideLayouts/slideLayout35.xml"/><Relationship Id="rId1" Type="http://schemas.openxmlformats.org/officeDocument/2006/relationships/themeOverride" Target="../theme/themeOverride16.xml"/><Relationship Id="rId6" Type="http://schemas.openxmlformats.org/officeDocument/2006/relationships/image" Target="../media/image16.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chart" Target="../charts/chart2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374.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slideLayout" Target="../slideLayouts/slideLayout35.xml"/><Relationship Id="rId1" Type="http://schemas.openxmlformats.org/officeDocument/2006/relationships/themeOverride" Target="../theme/themeOverride18.xml"/><Relationship Id="rId6" Type="http://schemas.openxmlformats.org/officeDocument/2006/relationships/image" Target="../media/image19.png"/><Relationship Id="rId5" Type="http://schemas.openxmlformats.org/officeDocument/2006/relationships/image" Target="../media/image64.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4.xml"/><Relationship Id="rId7" Type="http://schemas.openxmlformats.org/officeDocument/2006/relationships/chart" Target="../charts/chart26.xml"/><Relationship Id="rId2" Type="http://schemas.openxmlformats.org/officeDocument/2006/relationships/image" Target="../media/image68.jpeg"/><Relationship Id="rId1" Type="http://schemas.openxmlformats.org/officeDocument/2006/relationships/slideLayout" Target="../slideLayouts/slideLayout342.xml"/><Relationship Id="rId6" Type="http://schemas.openxmlformats.org/officeDocument/2006/relationships/image" Target="../media/image16.png"/><Relationship Id="rId5" Type="http://schemas.openxmlformats.org/officeDocument/2006/relationships/chart" Target="../charts/chart25.xml"/><Relationship Id="rId4" Type="http://schemas.openxmlformats.org/officeDocument/2006/relationships/image" Target="../media/image69.png"/><Relationship Id="rId9" Type="http://schemas.openxmlformats.org/officeDocument/2006/relationships/chart" Target="../charts/chart28.xm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3.emf"/><Relationship Id="rId2" Type="http://schemas.openxmlformats.org/officeDocument/2006/relationships/image" Target="../media/image70.jpg"/><Relationship Id="rId1" Type="http://schemas.openxmlformats.org/officeDocument/2006/relationships/slideLayout" Target="../slideLayouts/slideLayout353.xml"/><Relationship Id="rId6" Type="http://schemas.openxmlformats.org/officeDocument/2006/relationships/image" Target="../media/image72.emf"/><Relationship Id="rId5" Type="http://schemas.openxmlformats.org/officeDocument/2006/relationships/chart" Target="../charts/chart29.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71.png"/><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hyperlink" Target="http://intranet.uktv.co.uk/video/722624899001.html" TargetMode="External"/><Relationship Id="rId7" Type="http://schemas.openxmlformats.org/officeDocument/2006/relationships/chart" Target="../charts/chart31.xml"/><Relationship Id="rId2" Type="http://schemas.openxmlformats.org/officeDocument/2006/relationships/image" Target="../media/image77.png"/><Relationship Id="rId1" Type="http://schemas.openxmlformats.org/officeDocument/2006/relationships/slideLayout" Target="../slideLayouts/slideLayout265.xml"/><Relationship Id="rId6" Type="http://schemas.openxmlformats.org/officeDocument/2006/relationships/chart" Target="../charts/chart30.xml"/><Relationship Id="rId5" Type="http://schemas.openxmlformats.org/officeDocument/2006/relationships/image" Target="../media/image16.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notesSlide" Target="../notesSlides/notesSlide20.xml"/><Relationship Id="rId7" Type="http://schemas.openxmlformats.org/officeDocument/2006/relationships/image" Target="../media/image16.png"/><Relationship Id="rId2" Type="http://schemas.openxmlformats.org/officeDocument/2006/relationships/slideLayout" Target="../slideLayouts/slideLayout265.xml"/><Relationship Id="rId1" Type="http://schemas.openxmlformats.org/officeDocument/2006/relationships/themeOverride" Target="../theme/themeOverride25.xml"/><Relationship Id="rId6" Type="http://schemas.openxmlformats.org/officeDocument/2006/relationships/image" Target="../media/image78.png"/><Relationship Id="rId5" Type="http://schemas.openxmlformats.org/officeDocument/2006/relationships/hyperlink" Target="http://intranet.uktv.co.uk/video/722624899001.html" TargetMode="External"/><Relationship Id="rId10" Type="http://schemas.openxmlformats.org/officeDocument/2006/relationships/chart" Target="../charts/chart33.xml"/><Relationship Id="rId4" Type="http://schemas.openxmlformats.org/officeDocument/2006/relationships/image" Target="../media/image77.png"/><Relationship Id="rId9" Type="http://schemas.openxmlformats.org/officeDocument/2006/relationships/image" Target="../media/image80.emf"/></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78.png"/><Relationship Id="rId5" Type="http://schemas.openxmlformats.org/officeDocument/2006/relationships/hyperlink" Target="http://intranet.uktv.co.uk/video/722624899001.html" TargetMode="Externa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image" Target="../media/image82.png"/><Relationship Id="rId7" Type="http://schemas.openxmlformats.org/officeDocument/2006/relationships/chart" Target="../charts/chart35.xml"/><Relationship Id="rId2" Type="http://schemas.openxmlformats.org/officeDocument/2006/relationships/slideLayout" Target="../slideLayouts/slideLayout276.xml"/><Relationship Id="rId1" Type="http://schemas.openxmlformats.org/officeDocument/2006/relationships/themeOverride" Target="../theme/themeOverride27.xml"/><Relationship Id="rId6" Type="http://schemas.openxmlformats.org/officeDocument/2006/relationships/chart" Target="../charts/chart34.xml"/><Relationship Id="rId5" Type="http://schemas.openxmlformats.org/officeDocument/2006/relationships/image" Target="../media/image16.png"/><Relationship Id="rId4"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notesSlide" Target="../notesSlides/notesSlide22.xml"/><Relationship Id="rId7" Type="http://schemas.openxmlformats.org/officeDocument/2006/relationships/image" Target="../media/image84.emf"/><Relationship Id="rId2" Type="http://schemas.openxmlformats.org/officeDocument/2006/relationships/slideLayout" Target="../slideLayouts/slideLayout276.xml"/><Relationship Id="rId1" Type="http://schemas.openxmlformats.org/officeDocument/2006/relationships/themeOverride" Target="../theme/themeOverride31.xml"/><Relationship Id="rId6" Type="http://schemas.openxmlformats.org/officeDocument/2006/relationships/image" Target="../media/image16.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chart" Target="../charts/chart37.xml"/></Relationships>
</file>

<file path=ppt/slides/_rels/slide3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slideLayout" Target="../slideLayouts/slideLayout68.xml"/><Relationship Id="rId1" Type="http://schemas.openxmlformats.org/officeDocument/2006/relationships/themeOverride" Target="../theme/themeOverride33.xml"/><Relationship Id="rId6" Type="http://schemas.openxmlformats.org/officeDocument/2006/relationships/image" Target="../media/image19.png"/><Relationship Id="rId5" Type="http://schemas.openxmlformats.org/officeDocument/2006/relationships/image" Target="../media/image83.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chart" Target="../charts/chart40.xml"/><Relationship Id="rId3" Type="http://schemas.openxmlformats.org/officeDocument/2006/relationships/image" Target="../media/image87.jpg"/><Relationship Id="rId7" Type="http://schemas.openxmlformats.org/officeDocument/2006/relationships/chart" Target="../charts/chart39.xml"/><Relationship Id="rId2" Type="http://schemas.openxmlformats.org/officeDocument/2006/relationships/notesSlide" Target="../notesSlides/notesSlide23.xml"/><Relationship Id="rId1" Type="http://schemas.openxmlformats.org/officeDocument/2006/relationships/slideLayout" Target="../slideLayouts/slideLayout331.xml"/><Relationship Id="rId6" Type="http://schemas.openxmlformats.org/officeDocument/2006/relationships/chart" Target="../charts/chart38.xml"/><Relationship Id="rId5" Type="http://schemas.openxmlformats.org/officeDocument/2006/relationships/image" Target="../media/image16.png"/><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slideLayout" Target="../slideLayouts/slideLayout331.xml"/><Relationship Id="rId1" Type="http://schemas.openxmlformats.org/officeDocument/2006/relationships/themeOverride" Target="../theme/themeOverride34.xml"/><Relationship Id="rId6" Type="http://schemas.openxmlformats.org/officeDocument/2006/relationships/chart" Target="../charts/chart41.xml"/><Relationship Id="rId5" Type="http://schemas.openxmlformats.org/officeDocument/2006/relationships/image" Target="../media/image16.png"/><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4.xml"/><Relationship Id="rId1" Type="http://schemas.openxmlformats.org/officeDocument/2006/relationships/slideLayout" Target="../slideLayouts/slideLayout79.xml"/><Relationship Id="rId6" Type="http://schemas.openxmlformats.org/officeDocument/2006/relationships/image" Target="../media/image19.png"/><Relationship Id="rId5" Type="http://schemas.openxmlformats.org/officeDocument/2006/relationships/image" Target="../media/image88.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8" Type="http://schemas.openxmlformats.org/officeDocument/2006/relationships/chart" Target="../charts/chart44.xml"/><Relationship Id="rId3" Type="http://schemas.openxmlformats.org/officeDocument/2006/relationships/image" Target="../media/image90.jpg"/><Relationship Id="rId7"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309.xml"/><Relationship Id="rId6" Type="http://schemas.openxmlformats.org/officeDocument/2006/relationships/image" Target="../media/image91.png"/><Relationship Id="rId5" Type="http://schemas.openxmlformats.org/officeDocument/2006/relationships/chart" Target="../charts/chart43.xml"/><Relationship Id="rId10" Type="http://schemas.openxmlformats.org/officeDocument/2006/relationships/chart" Target="../charts/chart46.xml"/><Relationship Id="rId4" Type="http://schemas.openxmlformats.org/officeDocument/2006/relationships/chart" Target="../charts/chart42.xml"/><Relationship Id="rId9" Type="http://schemas.openxmlformats.org/officeDocument/2006/relationships/chart" Target="../charts/chart45.xml"/></Relationships>
</file>

<file path=ppt/slides/_rels/slide44.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320.xml"/><Relationship Id="rId6" Type="http://schemas.openxmlformats.org/officeDocument/2006/relationships/chart" Target="../charts/chart47.xml"/><Relationship Id="rId5" Type="http://schemas.openxmlformats.org/officeDocument/2006/relationships/image" Target="../media/image16.png"/><Relationship Id="rId4" Type="http://schemas.openxmlformats.org/officeDocument/2006/relationships/image" Target="../media/image91.pn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7.xml"/><Relationship Id="rId1" Type="http://schemas.openxmlformats.org/officeDocument/2006/relationships/slideLayout" Target="../slideLayouts/slideLayout9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chart" Target="../charts/chart50.xml"/><Relationship Id="rId2" Type="http://schemas.openxmlformats.org/officeDocument/2006/relationships/image" Target="../media/image93.jpg"/><Relationship Id="rId1" Type="http://schemas.openxmlformats.org/officeDocument/2006/relationships/slideLayout" Target="../slideLayouts/slideLayout287.xml"/><Relationship Id="rId6" Type="http://schemas.openxmlformats.org/officeDocument/2006/relationships/chart" Target="../charts/chart49.xml"/><Relationship Id="rId5" Type="http://schemas.openxmlformats.org/officeDocument/2006/relationships/chart" Target="../charts/chart48.xml"/><Relationship Id="rId4" Type="http://schemas.openxmlformats.org/officeDocument/2006/relationships/image" Target="../media/image16.pn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6.emf"/><Relationship Id="rId2" Type="http://schemas.openxmlformats.org/officeDocument/2006/relationships/image" Target="../media/image93.jpg"/><Relationship Id="rId1" Type="http://schemas.openxmlformats.org/officeDocument/2006/relationships/slideLayout" Target="../slideLayouts/slideLayout298.xml"/><Relationship Id="rId6" Type="http://schemas.openxmlformats.org/officeDocument/2006/relationships/image" Target="../media/image95.emf"/><Relationship Id="rId5" Type="http://schemas.openxmlformats.org/officeDocument/2006/relationships/chart" Target="../charts/chart51.xml"/><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4.png"/><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34.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45.xml"/><Relationship Id="rId5" Type="http://schemas.openxmlformats.org/officeDocument/2006/relationships/chart" Target="../charts/chart5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41" name="Rectangle 8"/>
          <p:cNvSpPr>
            <a:spLocks noChangeArrowheads="1"/>
          </p:cNvSpPr>
          <p:nvPr/>
        </p:nvSpPr>
        <p:spPr bwMode="auto">
          <a:xfrm>
            <a:off x="1573456" y="5307894"/>
            <a:ext cx="138545" cy="28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620" tIns="34289" rIns="67620" bIns="34289">
            <a:spAutoFit/>
          </a:bodyPr>
          <a:lstStyle/>
          <a:p>
            <a:pPr defTabSz="674922" eaLnBrk="0" fontAlgn="auto" hangingPunct="0">
              <a:spcBef>
                <a:spcPts val="0"/>
              </a:spcBef>
              <a:spcAft>
                <a:spcPts val="0"/>
              </a:spcAft>
            </a:pPr>
            <a:endParaRPr lang="en-US" sz="1400">
              <a:solidFill>
                <a:prstClr val="black"/>
              </a:solidFill>
              <a:latin typeface="Archer Bold" panose="02000000000000000000" pitchFamily="50" charset="0"/>
              <a:ea typeface="+mn-ea"/>
            </a:endParaRPr>
          </a:p>
        </p:txBody>
      </p:sp>
      <p:pic>
        <p:nvPicPr>
          <p:cNvPr id="8" name="Picture 7">
            <a:extLst>
              <a:ext uri="{FF2B5EF4-FFF2-40B4-BE49-F238E27FC236}">
                <a16:creationId xmlns:a16="http://schemas.microsoft.com/office/drawing/2014/main" xmlns="" id="{3E423B24-71FC-4672-A32D-569B87EAAB17}"/>
              </a:ext>
            </a:extLst>
          </p:cNvPr>
          <p:cNvPicPr>
            <a:picLocks noChangeAspect="1"/>
          </p:cNvPicPr>
          <p:nvPr/>
        </p:nvPicPr>
        <p:blipFill rotWithShape="1">
          <a:blip r:embed="rId3">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7" name="TextBox 5"/>
          <p:cNvSpPr txBox="1">
            <a:spLocks noChangeArrowheads="1"/>
          </p:cNvSpPr>
          <p:nvPr/>
        </p:nvSpPr>
        <p:spPr bwMode="auto">
          <a:xfrm>
            <a:off x="0" y="3812002"/>
            <a:ext cx="4716016" cy="561692"/>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620" tIns="34289" rIns="67620" bIns="34289">
            <a:spAutoFit/>
          </a:bodyPr>
          <a:lstStyle>
            <a:lvl1pPr defTabSz="457200" eaLnBrk="0" hangingPunct="0">
              <a:defRPr sz="2400">
                <a:solidFill>
                  <a:schemeClr val="tx1"/>
                </a:solidFill>
                <a:latin typeface="Arial" charset="0"/>
                <a:ea typeface="ＭＳ Ｐゴシック" pitchFamily="34" charset="-128"/>
              </a:defRPr>
            </a:lvl1pPr>
            <a:lvl2pPr marL="742950" indent="-285750" defTabSz="457200" eaLnBrk="0" hangingPunct="0">
              <a:defRPr sz="2400">
                <a:solidFill>
                  <a:schemeClr val="tx1"/>
                </a:solidFill>
                <a:latin typeface="Arial" charset="0"/>
                <a:ea typeface="ＭＳ Ｐゴシック" pitchFamily="34" charset="-128"/>
              </a:defRPr>
            </a:lvl2pPr>
            <a:lvl3pPr marL="1143000" indent="-228600" defTabSz="457200" eaLnBrk="0" hangingPunct="0">
              <a:defRPr sz="2400">
                <a:solidFill>
                  <a:schemeClr val="tx1"/>
                </a:solidFill>
                <a:latin typeface="Arial" charset="0"/>
                <a:ea typeface="ＭＳ Ｐゴシック" pitchFamily="34" charset="-128"/>
              </a:defRPr>
            </a:lvl3pPr>
            <a:lvl4pPr marL="1600200" indent="-228600" defTabSz="457200" eaLnBrk="0" hangingPunct="0">
              <a:defRPr sz="2400">
                <a:solidFill>
                  <a:schemeClr val="tx1"/>
                </a:solidFill>
                <a:latin typeface="Arial" charset="0"/>
                <a:ea typeface="ＭＳ Ｐゴシック" pitchFamily="34" charset="-128"/>
              </a:defRPr>
            </a:lvl4pPr>
            <a:lvl5pPr marL="2057400" indent="-228600" defTabSz="4572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pPr>
            <a:r>
              <a:rPr lang="en-US" sz="3200" dirty="0">
                <a:solidFill>
                  <a:prstClr val="white"/>
                </a:solidFill>
                <a:latin typeface="C4 Text" panose="02000506020000020004" pitchFamily="2" charset="0"/>
              </a:rPr>
              <a:t>Quarterly </a:t>
            </a:r>
            <a:r>
              <a:rPr lang="en-US" sz="3200" dirty="0" smtClean="0">
                <a:solidFill>
                  <a:prstClr val="white"/>
                </a:solidFill>
                <a:latin typeface="C4 Text" panose="02000506020000020004" pitchFamily="2" charset="0"/>
              </a:rPr>
              <a:t>update, Q3 2018</a:t>
            </a:r>
            <a:endParaRPr lang="en-US" sz="3200" dirty="0">
              <a:solidFill>
                <a:prstClr val="white"/>
              </a:solidFill>
              <a:latin typeface="C4 Text" panose="02000506020000020004" pitchFamily="2" charset="0"/>
            </a:endParaRPr>
          </a:p>
        </p:txBody>
      </p:sp>
      <p:sp>
        <p:nvSpPr>
          <p:cNvPr id="9" name="TextBox 5"/>
          <p:cNvSpPr txBox="1">
            <a:spLocks noChangeArrowheads="1"/>
          </p:cNvSpPr>
          <p:nvPr/>
        </p:nvSpPr>
        <p:spPr bwMode="auto">
          <a:xfrm>
            <a:off x="2" y="3152785"/>
            <a:ext cx="1645100" cy="700192"/>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7620" tIns="34289" rIns="67620" bIns="34289">
            <a:spAutoFit/>
          </a:bodyPr>
          <a:lstStyle>
            <a:lvl1pPr defTabSz="457200" eaLnBrk="0" hangingPunct="0">
              <a:defRPr sz="2400">
                <a:solidFill>
                  <a:schemeClr val="tx1"/>
                </a:solidFill>
                <a:latin typeface="Arial" charset="0"/>
                <a:ea typeface="ＭＳ Ｐゴシック" pitchFamily="34" charset="-128"/>
              </a:defRPr>
            </a:lvl1pPr>
            <a:lvl2pPr marL="742950" indent="-285750" defTabSz="457200" eaLnBrk="0" hangingPunct="0">
              <a:defRPr sz="2400">
                <a:solidFill>
                  <a:schemeClr val="tx1"/>
                </a:solidFill>
                <a:latin typeface="Arial" charset="0"/>
                <a:ea typeface="ＭＳ Ｐゴシック" pitchFamily="34" charset="-128"/>
              </a:defRPr>
            </a:lvl2pPr>
            <a:lvl3pPr marL="1143000" indent="-228600" defTabSz="457200" eaLnBrk="0" hangingPunct="0">
              <a:defRPr sz="2400">
                <a:solidFill>
                  <a:schemeClr val="tx1"/>
                </a:solidFill>
                <a:latin typeface="Arial" charset="0"/>
                <a:ea typeface="ＭＳ Ｐゴシック" pitchFamily="34" charset="-128"/>
              </a:defRPr>
            </a:lvl3pPr>
            <a:lvl4pPr marL="1600200" indent="-228600" defTabSz="457200" eaLnBrk="0" hangingPunct="0">
              <a:defRPr sz="2400">
                <a:solidFill>
                  <a:schemeClr val="tx1"/>
                </a:solidFill>
                <a:latin typeface="Arial" charset="0"/>
                <a:ea typeface="ＭＳ Ｐゴシック" pitchFamily="34" charset="-128"/>
              </a:defRPr>
            </a:lvl4pPr>
            <a:lvl5pPr marL="2057400" indent="-228600" defTabSz="457200" eaLnBrk="0" hangingPunct="0">
              <a:defRPr sz="2400">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auto" hangingPunct="1">
              <a:spcBef>
                <a:spcPts val="0"/>
              </a:spcBef>
              <a:spcAft>
                <a:spcPts val="0"/>
              </a:spcAft>
            </a:pPr>
            <a:r>
              <a:rPr lang="en-US" sz="4100" dirty="0">
                <a:solidFill>
                  <a:prstClr val="white"/>
                </a:solidFill>
                <a:latin typeface="C4 Headline" panose="02000503030000020004" pitchFamily="2" charset="0"/>
              </a:rPr>
              <a:t>UKTV</a:t>
            </a:r>
          </a:p>
        </p:txBody>
      </p:sp>
    </p:spTree>
    <p:extLst>
      <p:ext uri="{BB962C8B-B14F-4D97-AF65-F5344CB8AC3E}">
        <p14:creationId xmlns:p14="http://schemas.microsoft.com/office/powerpoint/2010/main" val="376177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52" descr="S:\ADSales\Trade Marketing\Presentation Resources\2. Image Library\2. UKTV Programming Images\Grimm\Grimm S3 4.jpg"/>
          <p:cNvPicPr>
            <a:picLocks noChangeAspect="1" noChangeArrowheads="1"/>
          </p:cNvPicPr>
          <p:nvPr/>
        </p:nvPicPr>
        <p:blipFill>
          <a:blip r:embed="rId3">
            <a:extLst>
              <a:ext uri="{28A0092B-C50C-407E-A947-70E740481C1C}">
                <a14:useLocalDpi xmlns:a14="http://schemas.microsoft.com/office/drawing/2010/main" val="0"/>
              </a:ext>
            </a:extLst>
          </a:blip>
          <a:srcRect b="1562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AutoShape 43"/>
          <p:cNvSpPr>
            <a:spLocks noChangeArrowheads="1"/>
          </p:cNvSpPr>
          <p:nvPr/>
        </p:nvSpPr>
        <p:spPr bwMode="auto">
          <a:xfrm>
            <a:off x="973143" y="1092201"/>
            <a:ext cx="5902325" cy="364013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chemeClr val="tx1"/>
              </a:solidFill>
            </a:endParaRPr>
          </a:p>
        </p:txBody>
      </p:sp>
      <p:graphicFrame>
        <p:nvGraphicFramePr>
          <p:cNvPr id="22" name="Group 247"/>
          <p:cNvGraphicFramePr>
            <a:graphicFrameLocks noGrp="1"/>
          </p:cNvGraphicFramePr>
          <p:nvPr>
            <p:extLst>
              <p:ext uri="{D42A27DB-BD31-4B8C-83A1-F6EECF244321}">
                <p14:modId xmlns:p14="http://schemas.microsoft.com/office/powerpoint/2010/main" val="3010831305"/>
              </p:ext>
            </p:extLst>
          </p:nvPr>
        </p:nvGraphicFramePr>
        <p:xfrm>
          <a:off x="957263" y="1379538"/>
          <a:ext cx="5903912" cy="3286124"/>
        </p:xfrm>
        <a:graphic>
          <a:graphicData uri="http://schemas.openxmlformats.org/drawingml/2006/table">
            <a:tbl>
              <a:tblPr/>
              <a:tblGrid>
                <a:gridCol w="518393"/>
                <a:gridCol w="3585311"/>
                <a:gridCol w="1080125"/>
                <a:gridCol w="720083"/>
              </a:tblGrid>
              <a:tr h="278426">
                <a:tc>
                  <a:txBody>
                    <a:bodyPr/>
                    <a:lstStyle/>
                    <a:p>
                      <a:pPr algn="ctr" rtl="0" fontAlgn="b"/>
                      <a:r>
                        <a:rPr lang="en-GB" sz="1200" b="1" i="0" u="none" strike="noStrike" dirty="0">
                          <a:solidFill>
                            <a:srgbClr val="000000"/>
                          </a:solidFill>
                          <a:effectLst/>
                          <a:latin typeface="C4 Text"/>
                        </a:rPr>
                        <a:t>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TASKMASTER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694</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1517">
                <a:tc>
                  <a:txBody>
                    <a:bodyPr/>
                    <a:lstStyle/>
                    <a:p>
                      <a:pPr algn="ctr" rtl="0" fontAlgn="b"/>
                      <a:r>
                        <a:rPr lang="en-GB" sz="1200" b="0" i="0" u="none" strike="noStrike">
                          <a:solidFill>
                            <a:srgbClr val="000000"/>
                          </a:solidFill>
                          <a:effectLst/>
                          <a:latin typeface="C4 Text"/>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MURDER ON THE BLACKPOOL EXPRESS</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320</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6654">
                <a:tc>
                  <a:txBody>
                    <a:bodyPr/>
                    <a:lstStyle/>
                    <a:p>
                      <a:pPr algn="ctr" rtl="0" fontAlgn="b"/>
                      <a:r>
                        <a:rPr lang="en-GB" sz="1200" b="0" i="0" u="none" strike="noStrike">
                          <a:solidFill>
                            <a:srgbClr val="000000"/>
                          </a:solidFill>
                          <a:effectLst/>
                          <a:latin typeface="C4 Tex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JUDGE </a:t>
                      </a:r>
                      <a:r>
                        <a:rPr lang="en-GB" sz="1200" b="0" i="0" u="none" strike="noStrike" dirty="0" err="1" smtClean="0">
                          <a:solidFill>
                            <a:srgbClr val="000000"/>
                          </a:solidFill>
                          <a:effectLst/>
                          <a:latin typeface="+mn-lt"/>
                        </a:rPr>
                        <a:t>ROMESH</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247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542">
                <a:tc>
                  <a:txBody>
                    <a:bodyPr/>
                    <a:lstStyle/>
                    <a:p>
                      <a:pPr algn="ctr" rtl="0" fontAlgn="b"/>
                      <a:r>
                        <a:rPr lang="en-GB" sz="1200" b="0" i="0" u="none" strike="noStrike">
                          <a:solidFill>
                            <a:srgbClr val="000000"/>
                          </a:solidFill>
                          <a:effectLst/>
                          <a:latin typeface="C4 Text"/>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FATHER BROWN</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228</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982">
                <a:tc>
                  <a:txBody>
                    <a:bodyPr/>
                    <a:lstStyle/>
                    <a:p>
                      <a:pPr algn="ctr" rtl="0" fontAlgn="b"/>
                      <a:r>
                        <a:rPr lang="en-GB" sz="1200" b="0" i="0" u="none" strike="noStrike">
                          <a:solidFill>
                            <a:srgbClr val="000000"/>
                          </a:solidFill>
                          <a:effectLst/>
                          <a:latin typeface="C4 Text"/>
                        </a:rPr>
                        <a:t>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WOULD I LIE TO YOU?</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227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204">
                <a:tc>
                  <a:txBody>
                    <a:bodyPr/>
                    <a:lstStyle/>
                    <a:p>
                      <a:pPr algn="ctr" rtl="0" fontAlgn="b"/>
                      <a:r>
                        <a:rPr lang="en-GB" sz="1200" b="0" i="0" u="none" strike="noStrike">
                          <a:solidFill>
                            <a:srgbClr val="000000"/>
                          </a:solidFill>
                          <a:effectLst/>
                          <a:latin typeface="C4 Text"/>
                        </a:rPr>
                        <a:t>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DEATH IN PARADISE</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225</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4424">
                <a:tc>
                  <a:txBody>
                    <a:bodyPr/>
                    <a:lstStyle/>
                    <a:p>
                      <a:pPr algn="ctr" rtl="0" fontAlgn="b"/>
                      <a:r>
                        <a:rPr lang="en-GB" sz="1200" b="0" i="0" u="none" strike="noStrike">
                          <a:solidFill>
                            <a:srgbClr val="000000"/>
                          </a:solidFill>
                          <a:effectLst/>
                          <a:latin typeface="C4 Tex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ROOM 101</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DAVE</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192</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4086">
                <a:tc>
                  <a:txBody>
                    <a:bodyPr/>
                    <a:lstStyle/>
                    <a:p>
                      <a:pPr algn="ctr" rtl="0" fontAlgn="b"/>
                      <a:r>
                        <a:rPr lang="en-GB" sz="1200" b="0" i="0" u="none" strike="noStrike">
                          <a:solidFill>
                            <a:srgbClr val="000000"/>
                          </a:solidFill>
                          <a:effectLst/>
                          <a:latin typeface="C4 Tex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THE HEART GUY</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188</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982">
                <a:tc>
                  <a:txBody>
                    <a:bodyPr/>
                    <a:lstStyle/>
                    <a:p>
                      <a:pPr algn="ctr" rtl="0" fontAlgn="b"/>
                      <a:r>
                        <a:rPr lang="en-GB" sz="1200" b="0" i="0" u="none" strike="noStrike">
                          <a:solidFill>
                            <a:srgbClr val="000000"/>
                          </a:solidFill>
                          <a:effectLst/>
                          <a:latin typeface="C4 Text"/>
                        </a:rPr>
                        <a:t>9</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INSIDE THE AMBULANCE</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REALLY</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6307">
                <a:tc>
                  <a:txBody>
                    <a:bodyPr/>
                    <a:lstStyle/>
                    <a:p>
                      <a:pPr algn="ctr" rtl="0" fontAlgn="b"/>
                      <a:r>
                        <a:rPr lang="en-GB" sz="1200" b="0" i="0" u="none" strike="noStrike">
                          <a:solidFill>
                            <a:srgbClr val="000000"/>
                          </a:solidFill>
                          <a:effectLst/>
                          <a:latin typeface="C4 Text"/>
                        </a:rPr>
                        <a:t>10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SHERLOCK</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0" name="Rectangle 2"/>
          <p:cNvSpPr>
            <a:spLocks noGrp="1" noChangeArrowheads="1"/>
          </p:cNvSpPr>
          <p:nvPr>
            <p:ph type="title" idx="4294967295"/>
          </p:nvPr>
        </p:nvSpPr>
        <p:spPr>
          <a:xfrm>
            <a:off x="0" y="627063"/>
            <a:ext cx="2051050" cy="360362"/>
          </a:xfrm>
          <a:solidFill>
            <a:srgbClr val="2CB1AE"/>
          </a:solidFill>
        </p:spPr>
        <p:txBody>
          <a:bodyPr/>
          <a:lstStyle/>
          <a:p>
            <a:pPr eaLnBrk="1" hangingPunct="1">
              <a:defRPr/>
            </a:pPr>
            <a:r>
              <a:rPr lang="en-GB" sz="2400" dirty="0">
                <a:solidFill>
                  <a:srgbClr val="FFFFFF"/>
                </a:solidFill>
                <a:ea typeface="+mj-ea"/>
              </a:rPr>
              <a:t>ABC1 Adults</a:t>
            </a:r>
          </a:p>
        </p:txBody>
      </p:sp>
      <p:pic>
        <p:nvPicPr>
          <p:cNvPr id="231470"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idx="4294967295"/>
          </p:nvPr>
        </p:nvSpPr>
        <p:spPr>
          <a:xfrm>
            <a:off x="0" y="195264"/>
            <a:ext cx="5867400" cy="431800"/>
          </a:xfrm>
          <a:solidFill>
            <a:srgbClr val="2CB1AE"/>
          </a:solidFill>
        </p:spPr>
        <p:txBody>
          <a:bodyPr/>
          <a:lstStyle/>
          <a:p>
            <a:pPr eaLnBrk="1" hangingPunct="1">
              <a:defRPr/>
            </a:pPr>
            <a:r>
              <a:rPr lang="en-GB" sz="3200" dirty="0">
                <a:solidFill>
                  <a:srgbClr val="FFFFFF"/>
                </a:solidFill>
                <a:ea typeface="+mj-ea"/>
              </a:rPr>
              <a:t>Highest Rating Programmes </a:t>
            </a:r>
            <a:endParaRPr lang="en-GB" sz="2400" dirty="0">
              <a:solidFill>
                <a:srgbClr val="FFFFFF"/>
              </a:solidFill>
              <a:ea typeface="+mj-ea"/>
            </a:endParaRPr>
          </a:p>
        </p:txBody>
      </p:sp>
      <p:sp>
        <p:nvSpPr>
          <p:cNvPr id="231472" name="Text Box 173"/>
          <p:cNvSpPr txBox="1">
            <a:spLocks noChangeArrowheads="1"/>
          </p:cNvSpPr>
          <p:nvPr/>
        </p:nvSpPr>
        <p:spPr bwMode="auto">
          <a:xfrm>
            <a:off x="-36513" y="4918076"/>
            <a:ext cx="706437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Unique Main Title.</a:t>
            </a:r>
          </a:p>
        </p:txBody>
      </p:sp>
      <p:sp>
        <p:nvSpPr>
          <p:cNvPr id="231473" name="TextBox 13"/>
          <p:cNvSpPr txBox="1">
            <a:spLocks noChangeArrowheads="1"/>
          </p:cNvSpPr>
          <p:nvPr/>
        </p:nvSpPr>
        <p:spPr bwMode="auto">
          <a:xfrm>
            <a:off x="5895977" y="106838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a:solidFill>
                  <a:srgbClr val="000000"/>
                </a:solidFill>
              </a:rPr>
              <a:t>000s</a:t>
            </a:r>
          </a:p>
        </p:txBody>
      </p:sp>
      <p:pic>
        <p:nvPicPr>
          <p:cNvPr id="231474"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52" descr="S:\ADSales\Trade Marketing\Presentation Resources\2. Image Library\2. UKTV Programming Images\Suits\Suits_Group.jpg"/>
          <p:cNvPicPr>
            <a:picLocks noChangeAspect="1" noChangeArrowheads="1"/>
          </p:cNvPicPr>
          <p:nvPr/>
        </p:nvPicPr>
        <p:blipFill>
          <a:blip r:embed="rId2">
            <a:extLst>
              <a:ext uri="{28A0092B-C50C-407E-A947-70E740481C1C}">
                <a14:useLocalDpi xmlns:a14="http://schemas.microsoft.com/office/drawing/2010/main" val="0"/>
              </a:ext>
            </a:extLst>
          </a:blip>
          <a:srcRect b="24918"/>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AutoShape 43"/>
          <p:cNvSpPr>
            <a:spLocks noChangeArrowheads="1"/>
          </p:cNvSpPr>
          <p:nvPr/>
        </p:nvSpPr>
        <p:spPr bwMode="auto">
          <a:xfrm>
            <a:off x="973145" y="1114425"/>
            <a:ext cx="5832475" cy="367188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rgbClr val="3D82CE"/>
              </a:solidFill>
            </a:endParaRPr>
          </a:p>
        </p:txBody>
      </p:sp>
      <p:sp>
        <p:nvSpPr>
          <p:cNvPr id="10242" name="Rectangle 2"/>
          <p:cNvSpPr>
            <a:spLocks noGrp="1" noChangeArrowheads="1"/>
          </p:cNvSpPr>
          <p:nvPr>
            <p:ph type="title" idx="4294967295"/>
          </p:nvPr>
        </p:nvSpPr>
        <p:spPr>
          <a:xfrm>
            <a:off x="3" y="195264"/>
            <a:ext cx="6805613" cy="431800"/>
          </a:xfrm>
          <a:solidFill>
            <a:srgbClr val="2CB1AE"/>
          </a:solidFill>
        </p:spPr>
        <p:txBody>
          <a:bodyPr/>
          <a:lstStyle/>
          <a:p>
            <a:pPr eaLnBrk="1" hangingPunct="1">
              <a:defRPr/>
            </a:pPr>
            <a:r>
              <a:rPr lang="en-GB" sz="3200" dirty="0">
                <a:solidFill>
                  <a:srgbClr val="FFFFFF"/>
                </a:solidFill>
                <a:ea typeface="+mj-ea"/>
              </a:rPr>
              <a:t>Highest Converting Programmes</a:t>
            </a:r>
            <a:endParaRPr lang="en-GB" sz="2400" dirty="0">
              <a:solidFill>
                <a:srgbClr val="FFFFFF"/>
              </a:solidFill>
              <a:ea typeface="+mj-ea"/>
            </a:endParaRPr>
          </a:p>
        </p:txBody>
      </p:sp>
      <p:sp>
        <p:nvSpPr>
          <p:cNvPr id="20" name="Rectangle 2"/>
          <p:cNvSpPr>
            <a:spLocks noGrp="1" noChangeArrowheads="1"/>
          </p:cNvSpPr>
          <p:nvPr>
            <p:ph type="title" idx="4294967295"/>
          </p:nvPr>
        </p:nvSpPr>
        <p:spPr>
          <a:xfrm>
            <a:off x="0" y="627063"/>
            <a:ext cx="2051050" cy="360362"/>
          </a:xfrm>
          <a:solidFill>
            <a:srgbClr val="2CB1AE"/>
          </a:solidFill>
        </p:spPr>
        <p:txBody>
          <a:bodyPr/>
          <a:lstStyle/>
          <a:p>
            <a:pPr eaLnBrk="1" hangingPunct="1">
              <a:defRPr/>
            </a:pPr>
            <a:r>
              <a:rPr lang="en-GB" sz="2400">
                <a:solidFill>
                  <a:srgbClr val="FFFFFF"/>
                </a:solidFill>
                <a:ea typeface="+mj-ea"/>
              </a:rPr>
              <a:t>ABC1 </a:t>
            </a:r>
            <a:r>
              <a:rPr lang="en-GB" sz="2400" dirty="0">
                <a:solidFill>
                  <a:srgbClr val="FFFFFF"/>
                </a:solidFill>
                <a:ea typeface="+mj-ea"/>
              </a:rPr>
              <a:t>Adults</a:t>
            </a:r>
          </a:p>
        </p:txBody>
      </p:sp>
      <p:sp>
        <p:nvSpPr>
          <p:cNvPr id="232454" name="TextBox 11"/>
          <p:cNvSpPr txBox="1">
            <a:spLocks noChangeArrowheads="1"/>
          </p:cNvSpPr>
          <p:nvPr/>
        </p:nvSpPr>
        <p:spPr bwMode="auto">
          <a:xfrm>
            <a:off x="5940424" y="1059582"/>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0"/>
              </a:spcBef>
              <a:buClrTx/>
              <a:buFontTx/>
              <a:buNone/>
            </a:pPr>
            <a:r>
              <a:rPr lang="en-GB" altLang="en-US" sz="2000" b="1" u="sng">
                <a:solidFill>
                  <a:srgbClr val="000000"/>
                </a:solidFill>
              </a:rPr>
              <a:t>Index</a:t>
            </a:r>
          </a:p>
        </p:txBody>
      </p:sp>
      <p:graphicFrame>
        <p:nvGraphicFramePr>
          <p:cNvPr id="13" name="Group 247"/>
          <p:cNvGraphicFramePr>
            <a:graphicFrameLocks noGrp="1"/>
          </p:cNvGraphicFramePr>
          <p:nvPr>
            <p:extLst>
              <p:ext uri="{D42A27DB-BD31-4B8C-83A1-F6EECF244321}">
                <p14:modId xmlns:p14="http://schemas.microsoft.com/office/powerpoint/2010/main" val="3075054475"/>
              </p:ext>
            </p:extLst>
          </p:nvPr>
        </p:nvGraphicFramePr>
        <p:xfrm>
          <a:off x="973145" y="1260832"/>
          <a:ext cx="5759450" cy="3470053"/>
        </p:xfrm>
        <a:graphic>
          <a:graphicData uri="http://schemas.openxmlformats.org/drawingml/2006/table">
            <a:tbl>
              <a:tblPr/>
              <a:tblGrid>
                <a:gridCol w="574561"/>
                <a:gridCol w="3168543"/>
                <a:gridCol w="1080185"/>
                <a:gridCol w="936161"/>
              </a:tblGrid>
              <a:tr h="335459">
                <a:tc>
                  <a:txBody>
                    <a:bodyPr/>
                    <a:lstStyle/>
                    <a:p>
                      <a:pPr algn="ctr" rtl="0" fontAlgn="b"/>
                      <a:r>
                        <a:rPr lang="en-GB" sz="1200" b="1" i="0" u="none" strike="noStrike" dirty="0">
                          <a:solidFill>
                            <a:srgbClr val="000000"/>
                          </a:solidFill>
                          <a:effectLst/>
                          <a:latin typeface="+mn-lt"/>
                        </a:rPr>
                        <a:t>1</a:t>
                      </a:r>
                    </a:p>
                  </a:txBody>
                  <a:tcPr marL="0" marR="0" marT="0" marB="0" anchor="b">
                    <a:lnL cap="flat">
                      <a:noFill/>
                    </a:lnL>
                    <a:lnR>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CREATURE COMFORTS</a:t>
                      </a:r>
                      <a:endParaRPr lang="en-GB" sz="1200" b="0" i="0" u="none" strike="noStrike" dirty="0">
                        <a:solidFill>
                          <a:srgbClr val="000000"/>
                        </a:solidFill>
                        <a:effectLst/>
                        <a:latin typeface="C4 Text"/>
                      </a:endParaRPr>
                    </a:p>
                  </a:txBody>
                  <a:tcPr marL="9525" marR="9525" marT="9525" marB="0" anchor="b">
                    <a:lnL>
                      <a:noFill/>
                    </a:lnL>
                    <a:lnR>
                      <a:noFill/>
                    </a:lnR>
                    <a:lnT cap="flat">
                      <a:noFill/>
                    </a:lnT>
                    <a:lnB>
                      <a:noFill/>
                    </a:lnB>
                    <a:lnTlToBr>
                      <a:noFill/>
                    </a:lnTlToBr>
                    <a:lnBlToTr>
                      <a:noFill/>
                    </a:lnBlToTr>
                    <a:noFill/>
                  </a:tcPr>
                </a:tc>
                <a:tc>
                  <a:txBody>
                    <a:bodyPr/>
                    <a:lstStyle/>
                    <a:p>
                      <a:pPr algn="ctr" fontAlgn="b"/>
                      <a:r>
                        <a:rPr lang="en-GB" sz="1400" b="0" i="0" u="none" strike="noStrike" dirty="0">
                          <a:solidFill>
                            <a:srgbClr val="000000"/>
                          </a:solidFill>
                          <a:effectLst/>
                          <a:latin typeface="C4 Text"/>
                        </a:rPr>
                        <a:t>GOLD </a:t>
                      </a:r>
                    </a:p>
                  </a:txBody>
                  <a:tcPr marL="9525" marR="9525" marT="9525" marB="0" anchor="b">
                    <a:lnL>
                      <a:noFill/>
                    </a:lnL>
                    <a:lnR cap="flat">
                      <a:noFill/>
                    </a:lnR>
                    <a:lnT cap="fla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r>
              <a:tr h="402706">
                <a:tc>
                  <a:txBody>
                    <a:bodyPr/>
                    <a:lstStyle/>
                    <a:p>
                      <a:pPr algn="ctr" rtl="0" fontAlgn="b"/>
                      <a:r>
                        <a:rPr lang="en-GB" sz="1200" b="0" i="0" u="none" strike="noStrike">
                          <a:solidFill>
                            <a:srgbClr val="000000"/>
                          </a:solidFill>
                          <a:effectLst/>
                          <a:latin typeface="+mn-lt"/>
                        </a:rPr>
                        <a:t>2</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BUSH PILOTS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3</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DEADLIEST PESTS DOWN UNDER</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4</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LIFE IN THE AIR</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5</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EDEN SHORTS 2015</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59567">
                <a:tc>
                  <a:txBody>
                    <a:bodyPr/>
                    <a:lstStyle/>
                    <a:p>
                      <a:pPr algn="ctr" rtl="0" fontAlgn="b"/>
                      <a:r>
                        <a:rPr lang="en-GB" sz="1200" b="0" i="0" u="none" strike="noStrike">
                          <a:solidFill>
                            <a:srgbClr val="000000"/>
                          </a:solidFill>
                          <a:effectLst/>
                          <a:latin typeface="+mn-lt"/>
                        </a:rPr>
                        <a:t>6</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ONE WAY ASTRONAUT</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7</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COUNTDOWN TO A </a:t>
                      </a:r>
                      <a:r>
                        <a:rPr lang="en-GB" sz="1200" b="0" i="0" u="none" strike="noStrike" dirty="0" err="1" smtClean="0">
                          <a:solidFill>
                            <a:srgbClr val="000000"/>
                          </a:solidFill>
                          <a:effectLst/>
                          <a:latin typeface="C4 Text"/>
                        </a:rPr>
                        <a:t>CATASROPHE</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8</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EDEN SHORTS 2014</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5459">
                <a:tc>
                  <a:txBody>
                    <a:bodyPr/>
                    <a:lstStyle/>
                    <a:p>
                      <a:pPr algn="ctr" rtl="0" fontAlgn="b"/>
                      <a:r>
                        <a:rPr lang="en-GB" sz="1200" b="0" i="0" u="none" strike="noStrike">
                          <a:solidFill>
                            <a:srgbClr val="000000"/>
                          </a:solidFill>
                          <a:effectLst/>
                          <a:latin typeface="+mn-lt"/>
                        </a:rPr>
                        <a:t>9</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HARRY HILL’S TV BURP</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a:solidFill>
                            <a:srgbClr val="000000"/>
                          </a:solidFill>
                          <a:effectLst/>
                          <a:latin typeface="C4 Text"/>
                        </a:rPr>
                        <a:t>GOLD </a:t>
                      </a: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59567">
                <a:tc>
                  <a:txBody>
                    <a:bodyPr/>
                    <a:lstStyle/>
                    <a:p>
                      <a:pPr algn="ctr" rtl="0" fontAlgn="b"/>
                      <a:r>
                        <a:rPr lang="en-GB" sz="1200" b="0" i="0" u="none" strike="noStrike">
                          <a:solidFill>
                            <a:srgbClr val="000000"/>
                          </a:solidFill>
                          <a:effectLst/>
                          <a:latin typeface="+mn-lt"/>
                        </a:rPr>
                        <a:t>10</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TORNADO ALLEY</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180</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bl>
          </a:graphicData>
        </a:graphic>
      </p:graphicFrame>
      <p:pic>
        <p:nvPicPr>
          <p:cNvPr id="232496" name="Pictur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97" name="Text Box 173"/>
          <p:cNvSpPr txBox="1">
            <a:spLocks noChangeArrowheads="1"/>
          </p:cNvSpPr>
          <p:nvPr/>
        </p:nvSpPr>
        <p:spPr bwMode="auto">
          <a:xfrm>
            <a:off x="-36513" y="4911725"/>
            <a:ext cx="706437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rgbClr val="FFFFFF"/>
                </a:solidFill>
              </a:rPr>
              <a:t>Source: BARB/</a:t>
            </a:r>
            <a:r>
              <a:rPr lang="en-GB" altLang="en-US" sz="1100" i="1" dirty="0" err="1">
                <a:solidFill>
                  <a:srgbClr val="FFFFFF"/>
                </a:solidFill>
              </a:rPr>
              <a:t>Techedge</a:t>
            </a:r>
            <a:r>
              <a:rPr lang="en-GB" altLang="en-US" sz="1100" i="1" dirty="0">
                <a:solidFill>
                  <a:srgbClr val="FFFFFF"/>
                </a:solidFill>
              </a:rPr>
              <a:t> </a:t>
            </a:r>
            <a:r>
              <a:rPr lang="en-GB" altLang="en-US" sz="1100" i="1" dirty="0" smtClean="0">
                <a:solidFill>
                  <a:srgbClr val="FFFFFF"/>
                </a:solidFill>
              </a:rPr>
              <a:t>Q3 2018. </a:t>
            </a:r>
            <a:r>
              <a:rPr lang="en-GB" altLang="en-US" sz="1100" i="1" dirty="0">
                <a:solidFill>
                  <a:srgbClr val="FFFFFF"/>
                </a:solidFill>
              </a:rPr>
              <a:t>Unique Main Title. Min TVR=0.3</a:t>
            </a:r>
          </a:p>
        </p:txBody>
      </p:sp>
      <p:pic>
        <p:nvPicPr>
          <p:cNvPr id="232498" name="Picture 2" descr="https://cas.uktv.co.uk/static/network/img/channel-logos/uktv-nebula-logo-159x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53" descr="Image result for george gently"/>
          <p:cNvPicPr>
            <a:picLocks noChangeAspect="1" noChangeArrowheads="1"/>
          </p:cNvPicPr>
          <p:nvPr/>
        </p:nvPicPr>
        <p:blipFill>
          <a:blip r:embed="rId3">
            <a:extLst>
              <a:ext uri="{28A0092B-C50C-407E-A947-70E740481C1C}">
                <a14:useLocalDpi xmlns:a14="http://schemas.microsoft.com/office/drawing/2010/main" val="0"/>
              </a:ext>
            </a:extLst>
          </a:blip>
          <a:srcRect b="6750"/>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AutoShape 43"/>
          <p:cNvSpPr>
            <a:spLocks noChangeArrowheads="1"/>
          </p:cNvSpPr>
          <p:nvPr/>
        </p:nvSpPr>
        <p:spPr bwMode="auto">
          <a:xfrm>
            <a:off x="973140" y="1092201"/>
            <a:ext cx="5975350" cy="364013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chemeClr val="tx1"/>
              </a:solidFill>
            </a:endParaRPr>
          </a:p>
        </p:txBody>
      </p:sp>
      <p:graphicFrame>
        <p:nvGraphicFramePr>
          <p:cNvPr id="22" name="Group 247"/>
          <p:cNvGraphicFramePr>
            <a:graphicFrameLocks noGrp="1"/>
          </p:cNvGraphicFramePr>
          <p:nvPr>
            <p:extLst>
              <p:ext uri="{D42A27DB-BD31-4B8C-83A1-F6EECF244321}">
                <p14:modId xmlns:p14="http://schemas.microsoft.com/office/powerpoint/2010/main" val="3836923129"/>
              </p:ext>
            </p:extLst>
          </p:nvPr>
        </p:nvGraphicFramePr>
        <p:xfrm>
          <a:off x="957263" y="1379538"/>
          <a:ext cx="5903912" cy="3286124"/>
        </p:xfrm>
        <a:graphic>
          <a:graphicData uri="http://schemas.openxmlformats.org/drawingml/2006/table">
            <a:tbl>
              <a:tblPr/>
              <a:tblGrid>
                <a:gridCol w="518393"/>
                <a:gridCol w="3585311"/>
                <a:gridCol w="1080125"/>
                <a:gridCol w="720083"/>
              </a:tblGrid>
              <a:tr h="278426">
                <a:tc>
                  <a:txBody>
                    <a:bodyPr/>
                    <a:lstStyle/>
                    <a:p>
                      <a:pPr algn="ctr" rtl="0" fontAlgn="b"/>
                      <a:r>
                        <a:rPr lang="en-GB" sz="1200" b="1" i="0" u="none" strike="noStrike" dirty="0">
                          <a:solidFill>
                            <a:srgbClr val="000000"/>
                          </a:solidFill>
                          <a:effectLst/>
                          <a:latin typeface="+mn-lt"/>
                        </a:rPr>
                        <a:t>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TASKMASTER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DAVE  </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650</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1517">
                <a:tc>
                  <a:txBody>
                    <a:bodyPr/>
                    <a:lstStyle/>
                    <a:p>
                      <a:pPr algn="ctr" rtl="0" fontAlgn="b"/>
                      <a:r>
                        <a:rPr lang="en-GB" sz="1200" b="0" i="0" u="none" strike="noStrike">
                          <a:solidFill>
                            <a:srgbClr val="000000"/>
                          </a:solidFill>
                          <a:effectLst/>
                          <a:latin typeface="+mn-lt"/>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JUDGE </a:t>
                      </a:r>
                      <a:r>
                        <a:rPr lang="en-GB" sz="1200" b="0" i="0" u="none" strike="noStrike" dirty="0" err="1" smtClean="0">
                          <a:solidFill>
                            <a:srgbClr val="000000"/>
                          </a:solidFill>
                          <a:effectLst/>
                          <a:latin typeface="+mn-lt"/>
                        </a:rPr>
                        <a:t>ROMESH</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indent="0" algn="ctr" defTabSz="447844" rtl="0" eaLnBrk="1" fontAlgn="b" latinLnBrk="0" hangingPunct="1">
                        <a:lnSpc>
                          <a:spcPct val="100000"/>
                        </a:lnSpc>
                        <a:spcBef>
                          <a:spcPts val="0"/>
                        </a:spcBef>
                        <a:spcAft>
                          <a:spcPts val="0"/>
                        </a:spcAft>
                        <a:buClrTx/>
                        <a:buSzTx/>
                        <a:buFontTx/>
                        <a:buNone/>
                        <a:tabLst/>
                        <a:defRPr/>
                      </a:pPr>
                      <a:r>
                        <a:rPr lang="en-GB" sz="1400" b="0" i="0" u="none" strike="noStrike" dirty="0" smtClean="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297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6654">
                <a:tc>
                  <a:txBody>
                    <a:bodyPr/>
                    <a:lstStyle/>
                    <a:p>
                      <a:pPr algn="ctr" rtl="0" fontAlgn="b"/>
                      <a:r>
                        <a:rPr lang="en-GB" sz="1200" b="0" i="0" u="none" strike="noStrike">
                          <a:solidFill>
                            <a:srgbClr val="000000"/>
                          </a:solidFill>
                          <a:effectLst/>
                          <a:latin typeface="+mn-l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MURDER ON THE BLACKPOOL EXPRESS</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  </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201</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542">
                <a:tc>
                  <a:txBody>
                    <a:bodyPr/>
                    <a:lstStyle/>
                    <a:p>
                      <a:pPr algn="ctr" rtl="0" fontAlgn="b"/>
                      <a:r>
                        <a:rPr lang="en-GB" sz="1200" b="0" i="0" u="none" strike="noStrike">
                          <a:solidFill>
                            <a:srgbClr val="000000"/>
                          </a:solidFill>
                          <a:effectLst/>
                          <a:latin typeface="+mn-lt"/>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VIKING DEAD</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indent="0" algn="ctr" defTabSz="447844" rtl="0" eaLnBrk="1" fontAlgn="b" latinLnBrk="0" hangingPunct="1">
                        <a:lnSpc>
                          <a:spcPct val="100000"/>
                        </a:lnSpc>
                        <a:spcBef>
                          <a:spcPts val="0"/>
                        </a:spcBef>
                        <a:spcAft>
                          <a:spcPts val="0"/>
                        </a:spcAft>
                        <a:buClrTx/>
                        <a:buSzTx/>
                        <a:buFontTx/>
                        <a:buNone/>
                        <a:tabLst/>
                        <a:defRPr/>
                      </a:pPr>
                      <a:r>
                        <a:rPr lang="en-GB" sz="1400" b="0" i="0" u="none" strike="noStrike" dirty="0" smtClean="0">
                          <a:solidFill>
                            <a:srgbClr val="000000"/>
                          </a:solidFill>
                          <a:effectLst/>
                          <a:latin typeface="+mn-lt"/>
                        </a:rPr>
                        <a:t>YESTERDAY </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199</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982">
                <a:tc>
                  <a:txBody>
                    <a:bodyPr/>
                    <a:lstStyle/>
                    <a:p>
                      <a:pPr algn="ctr" rtl="0" fontAlgn="b"/>
                      <a:r>
                        <a:rPr lang="en-GB" sz="1200" b="0" i="0" u="none" strike="noStrike">
                          <a:solidFill>
                            <a:srgbClr val="000000"/>
                          </a:solidFill>
                          <a:effectLst/>
                          <a:latin typeface="+mn-lt"/>
                        </a:rPr>
                        <a:t>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DEATH IN PARADISE</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195</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204">
                <a:tc>
                  <a:txBody>
                    <a:bodyPr/>
                    <a:lstStyle/>
                    <a:p>
                      <a:pPr algn="ctr" rtl="0" fontAlgn="b"/>
                      <a:r>
                        <a:rPr lang="en-GB" sz="1200" b="0" i="0" u="none" strike="noStrike">
                          <a:solidFill>
                            <a:srgbClr val="000000"/>
                          </a:solidFill>
                          <a:effectLst/>
                          <a:latin typeface="+mn-lt"/>
                        </a:rPr>
                        <a:t>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HAVE I GOT A BIT MORE NEWS FOR YOU</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191</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4424">
                <a:tc>
                  <a:txBody>
                    <a:bodyPr/>
                    <a:lstStyle/>
                    <a:p>
                      <a:pPr algn="ctr" rtl="0" fontAlgn="b"/>
                      <a:r>
                        <a:rPr lang="en-GB" sz="1200" b="0" i="0" u="none" strike="noStrike">
                          <a:solidFill>
                            <a:srgbClr val="000000"/>
                          </a:solidFill>
                          <a:effectLst/>
                          <a:latin typeface="+mn-l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MODERN WHEELS OR CLASSIC STEALS</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DAVE</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186</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4086">
                <a:tc>
                  <a:txBody>
                    <a:bodyPr/>
                    <a:lstStyle/>
                    <a:p>
                      <a:pPr algn="ctr" rtl="0" fontAlgn="b"/>
                      <a:r>
                        <a:rPr lang="en-GB" sz="1200" b="0" i="0" u="none" strike="noStrike">
                          <a:solidFill>
                            <a:srgbClr val="000000"/>
                          </a:solidFill>
                          <a:effectLst/>
                          <a:latin typeface="+mn-l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a:t>
                      </a:r>
                      <a:r>
                        <a:rPr lang="en-GB" sz="1200" b="0" i="0" u="none" strike="noStrike" dirty="0" err="1" smtClean="0">
                          <a:solidFill>
                            <a:srgbClr val="000000"/>
                          </a:solidFill>
                          <a:effectLst/>
                          <a:latin typeface="+mn-lt"/>
                        </a:rPr>
                        <a:t>ALLO</a:t>
                      </a:r>
                      <a:r>
                        <a:rPr lang="en-GB" sz="1200" b="0" i="0" u="none" strike="noStrike" dirty="0" smtClean="0">
                          <a:solidFill>
                            <a:srgbClr val="000000"/>
                          </a:solidFill>
                          <a:effectLst/>
                          <a:latin typeface="+mn-lt"/>
                        </a:rPr>
                        <a:t> ‘</a:t>
                      </a:r>
                      <a:r>
                        <a:rPr lang="en-GB" sz="1200" b="0" i="0" u="none" strike="noStrike" dirty="0" err="1" smtClean="0">
                          <a:solidFill>
                            <a:srgbClr val="000000"/>
                          </a:solidFill>
                          <a:effectLst/>
                          <a:latin typeface="+mn-lt"/>
                        </a:rPr>
                        <a:t>ALLO</a:t>
                      </a:r>
                      <a:r>
                        <a:rPr lang="en-GB" sz="1200" b="0" i="0" u="none" strike="noStrike" dirty="0" smtClean="0">
                          <a:solidFill>
                            <a:srgbClr val="000000"/>
                          </a:solidFill>
                          <a:effectLst/>
                          <a:latin typeface="+mn-lt"/>
                        </a:rPr>
                        <a:t>!</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YESTERDAY</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185</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982">
                <a:tc>
                  <a:txBody>
                    <a:bodyPr/>
                    <a:lstStyle/>
                    <a:p>
                      <a:pPr algn="ctr" rtl="0" fontAlgn="b"/>
                      <a:r>
                        <a:rPr lang="en-GB" sz="1200" b="0" i="0" u="none" strike="noStrike">
                          <a:solidFill>
                            <a:srgbClr val="000000"/>
                          </a:solidFill>
                          <a:effectLst/>
                          <a:latin typeface="+mn-lt"/>
                        </a:rPr>
                        <a:t>9</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ROOM 101</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180</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6307">
                <a:tc>
                  <a:txBody>
                    <a:bodyPr/>
                    <a:lstStyle/>
                    <a:p>
                      <a:pPr algn="ctr" rtl="0" fontAlgn="b"/>
                      <a:r>
                        <a:rPr lang="en-GB" sz="1200" b="0" i="0" u="none" strike="noStrike">
                          <a:solidFill>
                            <a:srgbClr val="000000"/>
                          </a:solidFill>
                          <a:effectLst/>
                          <a:latin typeface="+mn-lt"/>
                        </a:rPr>
                        <a:t>10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LAST OF THE SUMMER WINE</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177</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0" name="Rectangle 2"/>
          <p:cNvSpPr>
            <a:spLocks noGrp="1" noChangeArrowheads="1"/>
          </p:cNvSpPr>
          <p:nvPr>
            <p:ph type="title" idx="4294967295"/>
          </p:nvPr>
        </p:nvSpPr>
        <p:spPr>
          <a:xfrm>
            <a:off x="0" y="627063"/>
            <a:ext cx="973138" cy="360362"/>
          </a:xfrm>
          <a:solidFill>
            <a:srgbClr val="2CB1AE"/>
          </a:solidFill>
        </p:spPr>
        <p:txBody>
          <a:bodyPr/>
          <a:lstStyle/>
          <a:p>
            <a:pPr eaLnBrk="1" hangingPunct="1">
              <a:defRPr/>
            </a:pPr>
            <a:r>
              <a:rPr lang="en-GB" sz="2400" dirty="0">
                <a:solidFill>
                  <a:srgbClr val="FFFFFF"/>
                </a:solidFill>
                <a:ea typeface="+mj-ea"/>
              </a:rPr>
              <a:t>Men</a:t>
            </a:r>
          </a:p>
        </p:txBody>
      </p:sp>
      <p:pic>
        <p:nvPicPr>
          <p:cNvPr id="233518"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idx="4294967295"/>
          </p:nvPr>
        </p:nvSpPr>
        <p:spPr>
          <a:xfrm>
            <a:off x="0" y="195264"/>
            <a:ext cx="5867400" cy="431800"/>
          </a:xfrm>
          <a:solidFill>
            <a:srgbClr val="2CB1AE"/>
          </a:solidFill>
        </p:spPr>
        <p:txBody>
          <a:bodyPr/>
          <a:lstStyle/>
          <a:p>
            <a:pPr eaLnBrk="1" hangingPunct="1">
              <a:defRPr/>
            </a:pPr>
            <a:r>
              <a:rPr lang="en-GB" sz="3200" dirty="0">
                <a:solidFill>
                  <a:srgbClr val="FFFFFF"/>
                </a:solidFill>
                <a:ea typeface="+mj-ea"/>
              </a:rPr>
              <a:t>Highest Rating Programmes </a:t>
            </a:r>
            <a:endParaRPr lang="en-GB" sz="2400" dirty="0">
              <a:solidFill>
                <a:srgbClr val="FFFFFF"/>
              </a:solidFill>
              <a:ea typeface="+mj-ea"/>
            </a:endParaRPr>
          </a:p>
        </p:txBody>
      </p:sp>
      <p:sp>
        <p:nvSpPr>
          <p:cNvPr id="233520" name="Text Box 173"/>
          <p:cNvSpPr txBox="1">
            <a:spLocks noChangeArrowheads="1"/>
          </p:cNvSpPr>
          <p:nvPr/>
        </p:nvSpPr>
        <p:spPr bwMode="auto">
          <a:xfrm>
            <a:off x="-28572" y="4911725"/>
            <a:ext cx="706437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Unique Main Title.</a:t>
            </a:r>
          </a:p>
        </p:txBody>
      </p:sp>
      <p:sp>
        <p:nvSpPr>
          <p:cNvPr id="233521" name="TextBox 13"/>
          <p:cNvSpPr txBox="1">
            <a:spLocks noChangeArrowheads="1"/>
          </p:cNvSpPr>
          <p:nvPr/>
        </p:nvSpPr>
        <p:spPr bwMode="auto">
          <a:xfrm>
            <a:off x="5895977" y="106838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a:solidFill>
                  <a:srgbClr val="000000"/>
                </a:solidFill>
              </a:rPr>
              <a:t>000s</a:t>
            </a:r>
          </a:p>
        </p:txBody>
      </p:sp>
      <p:pic>
        <p:nvPicPr>
          <p:cNvPr id="233522"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53" descr="Image result for eastenders"/>
          <p:cNvPicPr>
            <a:picLocks noChangeAspect="1" noChangeArrowheads="1"/>
          </p:cNvPicPr>
          <p:nvPr/>
        </p:nvPicPr>
        <p:blipFill>
          <a:blip r:embed="rId3">
            <a:extLst>
              <a:ext uri="{28A0092B-C50C-407E-A947-70E740481C1C}">
                <a14:useLocalDpi xmlns:a14="http://schemas.microsoft.com/office/drawing/2010/main" val="0"/>
              </a:ext>
            </a:extLst>
          </a:blip>
          <a:srcRect b="12762"/>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AutoShape 43"/>
          <p:cNvSpPr>
            <a:spLocks noChangeArrowheads="1"/>
          </p:cNvSpPr>
          <p:nvPr/>
        </p:nvSpPr>
        <p:spPr bwMode="auto">
          <a:xfrm>
            <a:off x="973145" y="1058865"/>
            <a:ext cx="5832475" cy="3727450"/>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chemeClr val="tx1"/>
              </a:solidFill>
            </a:endParaRPr>
          </a:p>
        </p:txBody>
      </p:sp>
      <p:sp>
        <p:nvSpPr>
          <p:cNvPr id="10242" name="Rectangle 2"/>
          <p:cNvSpPr>
            <a:spLocks noGrp="1" noChangeArrowheads="1"/>
          </p:cNvSpPr>
          <p:nvPr>
            <p:ph type="title" idx="4294967295"/>
          </p:nvPr>
        </p:nvSpPr>
        <p:spPr>
          <a:xfrm>
            <a:off x="3" y="195264"/>
            <a:ext cx="6805613" cy="431800"/>
          </a:xfrm>
          <a:solidFill>
            <a:srgbClr val="2CB1AE"/>
          </a:solidFill>
        </p:spPr>
        <p:txBody>
          <a:bodyPr/>
          <a:lstStyle/>
          <a:p>
            <a:pPr eaLnBrk="1" hangingPunct="1">
              <a:defRPr/>
            </a:pPr>
            <a:r>
              <a:rPr lang="en-GB" sz="3200" dirty="0">
                <a:solidFill>
                  <a:srgbClr val="FFFFFF"/>
                </a:solidFill>
                <a:ea typeface="+mj-ea"/>
              </a:rPr>
              <a:t>Highest Converting Programmes</a:t>
            </a:r>
            <a:endParaRPr lang="en-GB" sz="2400" dirty="0">
              <a:solidFill>
                <a:srgbClr val="FFFFFF"/>
              </a:solidFill>
              <a:ea typeface="+mj-ea"/>
            </a:endParaRPr>
          </a:p>
        </p:txBody>
      </p:sp>
      <p:sp>
        <p:nvSpPr>
          <p:cNvPr id="20" name="Rectangle 2"/>
          <p:cNvSpPr>
            <a:spLocks noGrp="1" noChangeArrowheads="1"/>
          </p:cNvSpPr>
          <p:nvPr>
            <p:ph type="title" idx="4294967295"/>
          </p:nvPr>
        </p:nvSpPr>
        <p:spPr>
          <a:xfrm>
            <a:off x="1" y="627063"/>
            <a:ext cx="1187450" cy="360362"/>
          </a:xfrm>
          <a:solidFill>
            <a:srgbClr val="2CB1AE"/>
          </a:solidFill>
        </p:spPr>
        <p:txBody>
          <a:bodyPr/>
          <a:lstStyle/>
          <a:p>
            <a:pPr eaLnBrk="1" hangingPunct="1">
              <a:defRPr/>
            </a:pPr>
            <a:r>
              <a:rPr lang="en-GB" sz="2400" dirty="0">
                <a:solidFill>
                  <a:srgbClr val="FFFFFF"/>
                </a:solidFill>
                <a:ea typeface="+mj-ea"/>
              </a:rPr>
              <a:t>Men</a:t>
            </a:r>
          </a:p>
        </p:txBody>
      </p:sp>
      <p:sp>
        <p:nvSpPr>
          <p:cNvPr id="12" name="TextBox 11"/>
          <p:cNvSpPr txBox="1"/>
          <p:nvPr/>
        </p:nvSpPr>
        <p:spPr>
          <a:xfrm>
            <a:off x="5867402" y="1058863"/>
            <a:ext cx="1152525" cy="400050"/>
          </a:xfrm>
          <a:prstGeom prst="rect">
            <a:avLst/>
          </a:prstGeom>
          <a:noFill/>
        </p:spPr>
        <p:txBody>
          <a:bodyPr lIns="89772" tIns="44886" rIns="89772" bIns="44886">
            <a:spAutoFit/>
          </a:bodyPr>
          <a:lstStyle/>
          <a:p>
            <a:pPr>
              <a:defRPr/>
            </a:pPr>
            <a:r>
              <a:rPr lang="en-GB" sz="2000" b="1" u="sng" dirty="0">
                <a:solidFill>
                  <a:srgbClr val="000000"/>
                </a:solidFill>
                <a:latin typeface="+mn-lt"/>
              </a:rPr>
              <a:t>Index</a:t>
            </a:r>
          </a:p>
        </p:txBody>
      </p:sp>
      <p:graphicFrame>
        <p:nvGraphicFramePr>
          <p:cNvPr id="13" name="Group 247"/>
          <p:cNvGraphicFramePr>
            <a:graphicFrameLocks noGrp="1"/>
          </p:cNvGraphicFramePr>
          <p:nvPr>
            <p:extLst>
              <p:ext uri="{D42A27DB-BD31-4B8C-83A1-F6EECF244321}">
                <p14:modId xmlns:p14="http://schemas.microsoft.com/office/powerpoint/2010/main" val="498853053"/>
              </p:ext>
            </p:extLst>
          </p:nvPr>
        </p:nvGraphicFramePr>
        <p:xfrm>
          <a:off x="973145" y="1314462"/>
          <a:ext cx="5832475" cy="3375022"/>
        </p:xfrm>
        <a:graphic>
          <a:graphicData uri="http://schemas.openxmlformats.org/drawingml/2006/table">
            <a:tbl>
              <a:tblPr/>
              <a:tblGrid>
                <a:gridCol w="581846"/>
                <a:gridCol w="3208719"/>
                <a:gridCol w="1093880"/>
                <a:gridCol w="948030"/>
              </a:tblGrid>
              <a:tr h="354123">
                <a:tc>
                  <a:txBody>
                    <a:bodyPr/>
                    <a:lstStyle/>
                    <a:p>
                      <a:pPr algn="ctr" rtl="0" fontAlgn="b"/>
                      <a:r>
                        <a:rPr lang="en-GB" sz="1200" b="1" i="0" u="none" strike="noStrike" dirty="0">
                          <a:solidFill>
                            <a:srgbClr val="000000"/>
                          </a:solidFill>
                          <a:effectLst/>
                          <a:latin typeface="+mn-lt"/>
                        </a:rPr>
                        <a:t>1</a:t>
                      </a:r>
                    </a:p>
                  </a:txBody>
                  <a:tcPr marL="0" marR="0" marT="0" marB="0" anchor="b">
                    <a:lnL cap="flat">
                      <a:noFill/>
                    </a:lnL>
                    <a:lnR>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THE </a:t>
                      </a:r>
                      <a:r>
                        <a:rPr lang="en-GB" sz="1200" b="0" i="0" u="none" strike="noStrike" dirty="0" err="1" smtClean="0">
                          <a:solidFill>
                            <a:srgbClr val="000000"/>
                          </a:solidFill>
                          <a:effectLst/>
                          <a:latin typeface="C4 Text"/>
                        </a:rPr>
                        <a:t>BRUVS</a:t>
                      </a:r>
                      <a:endParaRPr lang="en-GB" sz="1200" b="0" i="0" u="none" strike="noStrike" dirty="0">
                        <a:solidFill>
                          <a:srgbClr val="000000"/>
                        </a:solidFill>
                        <a:effectLst/>
                        <a:latin typeface="C4 Text"/>
                      </a:endParaRPr>
                    </a:p>
                  </a:txBody>
                  <a:tcPr marL="9525" marR="9525" marT="9525" marB="0" anchor="b">
                    <a:lnL>
                      <a:noFill/>
                    </a:lnL>
                    <a:lnR>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DAVE</a:t>
                      </a:r>
                      <a:endParaRPr lang="en-GB" sz="12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206</a:t>
                      </a:r>
                      <a:endParaRPr lang="en-GB" sz="12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2</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INFESTATION</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EDEN</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206</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3</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err="1" smtClean="0">
                          <a:solidFill>
                            <a:srgbClr val="000000"/>
                          </a:solidFill>
                          <a:effectLst/>
                          <a:latin typeface="C4 Text"/>
                        </a:rPr>
                        <a:t>SHOWDOGS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REALLY</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206</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4</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HESTON’S GOURMET ESCAPE</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GOOD FOOD</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206</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5</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RAIDERS OF THE LOST</a:t>
                      </a:r>
                      <a:r>
                        <a:rPr lang="en-GB" sz="1200" b="0" i="0" u="none" strike="noStrike" baseline="0" dirty="0" smtClean="0">
                          <a:solidFill>
                            <a:srgbClr val="000000"/>
                          </a:solidFill>
                          <a:effectLst/>
                          <a:latin typeface="C4 Text"/>
                        </a:rPr>
                        <a:t> ART</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a:solidFill>
                            <a:srgbClr val="000000"/>
                          </a:solidFill>
                          <a:effectLst/>
                          <a:latin typeface="C4 Text"/>
                        </a:rPr>
                        <a:t>YESTERDAY</a:t>
                      </a: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206</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54123">
                <a:tc>
                  <a:txBody>
                    <a:bodyPr/>
                    <a:lstStyle/>
                    <a:p>
                      <a:pPr algn="ctr" rtl="0" fontAlgn="b"/>
                      <a:r>
                        <a:rPr lang="en-GB" sz="1200" b="0" i="0" u="none" strike="noStrike">
                          <a:solidFill>
                            <a:srgbClr val="000000"/>
                          </a:solidFill>
                          <a:effectLst/>
                          <a:latin typeface="+mn-lt"/>
                        </a:rPr>
                        <a:t>6</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THE ARMANDO</a:t>
                      </a:r>
                      <a:r>
                        <a:rPr lang="en-GB" sz="1200" b="0" i="0" u="none" strike="noStrike" baseline="0" dirty="0" smtClean="0">
                          <a:solidFill>
                            <a:srgbClr val="000000"/>
                          </a:solidFill>
                          <a:effectLst/>
                          <a:latin typeface="C4 Text"/>
                        </a:rPr>
                        <a:t> </a:t>
                      </a:r>
                      <a:r>
                        <a:rPr lang="en-GB" sz="1200" b="0" i="0" u="none" strike="noStrike" baseline="0" dirty="0" err="1" smtClean="0">
                          <a:solidFill>
                            <a:srgbClr val="000000"/>
                          </a:solidFill>
                          <a:effectLst/>
                          <a:latin typeface="C4 Text"/>
                        </a:rPr>
                        <a:t>IANNUCCI</a:t>
                      </a:r>
                      <a:r>
                        <a:rPr lang="en-GB" sz="1200" b="0" i="0" u="none" strike="noStrike" baseline="0" dirty="0" smtClean="0">
                          <a:solidFill>
                            <a:srgbClr val="000000"/>
                          </a:solidFill>
                          <a:effectLst/>
                          <a:latin typeface="C4 Text"/>
                        </a:rPr>
                        <a:t> SHOWS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GOLD</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205</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7</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URANIUM: TWISTING THE DRAGON’S TAIL</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EDEN</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205</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54123">
                <a:tc>
                  <a:txBody>
                    <a:bodyPr/>
                    <a:lstStyle/>
                    <a:p>
                      <a:pPr algn="ctr" rtl="0" fontAlgn="b"/>
                      <a:r>
                        <a:rPr lang="en-GB" sz="1200" b="0" i="0" u="none" strike="noStrike">
                          <a:solidFill>
                            <a:srgbClr val="000000"/>
                          </a:solidFill>
                          <a:effectLst/>
                          <a:latin typeface="+mn-lt"/>
                        </a:rPr>
                        <a:t>8</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OXFORD STREET REVEALED</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REALLY</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205</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9</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BLITZ </a:t>
                      </a:r>
                      <a:r>
                        <a:rPr lang="en-GB" sz="1200" b="0" i="0" u="none" strike="noStrike" dirty="0" err="1" smtClean="0">
                          <a:solidFill>
                            <a:srgbClr val="000000"/>
                          </a:solidFill>
                          <a:effectLst/>
                          <a:latin typeface="C4 Text"/>
                        </a:rPr>
                        <a:t>TSREET</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a:solidFill>
                            <a:srgbClr val="000000"/>
                          </a:solidFill>
                          <a:effectLst/>
                          <a:latin typeface="C4 Text"/>
                        </a:rPr>
                        <a:t>YESTERDAY</a:t>
                      </a: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205</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0379">
                <a:tc>
                  <a:txBody>
                    <a:bodyPr/>
                    <a:lstStyle/>
                    <a:p>
                      <a:pPr algn="ctr" rtl="0" fontAlgn="b"/>
                      <a:r>
                        <a:rPr lang="en-GB" sz="1200" b="0" i="0" u="none" strike="noStrike">
                          <a:solidFill>
                            <a:srgbClr val="000000"/>
                          </a:solidFill>
                          <a:effectLst/>
                          <a:latin typeface="+mn-lt"/>
                        </a:rPr>
                        <a:t>10</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COMIC STRIP PRESENTS…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GOLD</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205</a:t>
                      </a:r>
                      <a:endParaRPr lang="en-GB" sz="12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bl>
          </a:graphicData>
        </a:graphic>
      </p:graphicFrame>
      <p:pic>
        <p:nvPicPr>
          <p:cNvPr id="234544"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45" name="Text Box 173"/>
          <p:cNvSpPr txBox="1">
            <a:spLocks noChangeArrowheads="1"/>
          </p:cNvSpPr>
          <p:nvPr/>
        </p:nvSpPr>
        <p:spPr bwMode="auto">
          <a:xfrm>
            <a:off x="-36513" y="4918076"/>
            <a:ext cx="706437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Unique Main Title. Min TVR=0.3</a:t>
            </a:r>
          </a:p>
        </p:txBody>
      </p:sp>
      <p:pic>
        <p:nvPicPr>
          <p:cNvPr id="234546"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35522" name="Picture 9" descr="S:\ADSales\Trade Marketing\Presentation Resources\2. Image Library\2. UKTV Programming Images\Grimm\Grimm S3 2.jpg"/>
          <p:cNvPicPr>
            <a:picLocks noChangeAspect="1" noChangeArrowheads="1"/>
          </p:cNvPicPr>
          <p:nvPr/>
        </p:nvPicPr>
        <p:blipFill>
          <a:blip r:embed="rId3">
            <a:extLst>
              <a:ext uri="{28A0092B-C50C-407E-A947-70E740481C1C}">
                <a14:useLocalDpi xmlns:a14="http://schemas.microsoft.com/office/drawing/2010/main" val="0"/>
              </a:ext>
            </a:extLst>
          </a:blip>
          <a:srcRect t="6218" b="9743"/>
          <a:stretch>
            <a:fillRect/>
          </a:stretch>
        </p:blipFill>
        <p:spPr bwMode="auto">
          <a:xfrm>
            <a:off x="2" y="0"/>
            <a:ext cx="91805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TextBox 5"/>
          <p:cNvSpPr txBox="1">
            <a:spLocks noChangeArrowheads="1"/>
          </p:cNvSpPr>
          <p:nvPr/>
        </p:nvSpPr>
        <p:spPr bwMode="auto">
          <a:xfrm>
            <a:off x="2" y="3759200"/>
            <a:ext cx="3895725" cy="560388"/>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Font typeface="Arial" pitchFamily="34" charset="0"/>
              <a:buChar char="•"/>
              <a:defRPr sz="2400">
                <a:solidFill>
                  <a:schemeClr val="tx1"/>
                </a:solidFill>
                <a:latin typeface="Calibri" pitchFamily="34" charset="0"/>
              </a:defRPr>
            </a:lvl1pPr>
            <a:lvl2pPr marL="742950" indent="-285750" defTabSz="457200" eaLnBrk="0" hangingPunct="0">
              <a:spcBef>
                <a:spcPct val="20000"/>
              </a:spcBef>
              <a:buFont typeface="Arial" pitchFamily="34" charset="0"/>
              <a:buChar char="–"/>
              <a:defRPr sz="2100">
                <a:solidFill>
                  <a:schemeClr val="tx1"/>
                </a:solidFill>
                <a:latin typeface="Calibri" pitchFamily="34" charset="0"/>
              </a:defRPr>
            </a:lvl2pPr>
            <a:lvl3pPr marL="1143000" indent="-228600" defTabSz="457200" eaLnBrk="0" hangingPunct="0">
              <a:spcBef>
                <a:spcPct val="20000"/>
              </a:spcBef>
              <a:buFont typeface="Arial" pitchFamily="34" charset="0"/>
              <a:buChar char="•"/>
              <a:defRPr>
                <a:solidFill>
                  <a:schemeClr val="tx1"/>
                </a:solidFill>
                <a:latin typeface="Calibri" pitchFamily="34" charset="0"/>
              </a:defRPr>
            </a:lvl3pPr>
            <a:lvl4pPr marL="1600200" indent="-228600" defTabSz="457200" eaLnBrk="0" hangingPunct="0">
              <a:spcBef>
                <a:spcPct val="20000"/>
              </a:spcBef>
              <a:buFont typeface="Arial" pitchFamily="34" charset="0"/>
              <a:buChar char="–"/>
              <a:defRPr sz="1500">
                <a:solidFill>
                  <a:schemeClr val="tx1"/>
                </a:solidFill>
                <a:latin typeface="Calibri" pitchFamily="34" charset="0"/>
              </a:defRPr>
            </a:lvl4pPr>
            <a:lvl5pPr marL="2057400" indent="-228600" defTabSz="457200" eaLnBrk="0" hangingPunct="0">
              <a:spcBef>
                <a:spcPct val="20000"/>
              </a:spcBef>
              <a:buFont typeface="Arial" pitchFamily="34" charset="0"/>
              <a:buChar char="»"/>
              <a:defRPr sz="15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0"/>
              </a:spcBef>
              <a:buFontTx/>
              <a:buNone/>
            </a:pPr>
            <a:r>
              <a:rPr lang="en-US" altLang="en-US" sz="3200">
                <a:solidFill>
                  <a:srgbClr val="FFFFFF"/>
                </a:solidFill>
                <a:latin typeface="C4 Text" pitchFamily="2" charset="0"/>
              </a:rPr>
              <a:t>Channel analysis</a:t>
            </a:r>
          </a:p>
        </p:txBody>
      </p:sp>
      <p:sp>
        <p:nvSpPr>
          <p:cNvPr id="235524" name="Rectangle 8"/>
          <p:cNvSpPr>
            <a:spLocks noChangeArrowheads="1"/>
          </p:cNvSpPr>
          <p:nvPr/>
        </p:nvSpPr>
        <p:spPr bwMode="auto">
          <a:xfrm>
            <a:off x="1573215" y="5308602"/>
            <a:ext cx="1381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332" tIns="34289" rIns="67332" bIns="34289">
            <a:spAutoFit/>
          </a:bodyPr>
          <a:lstStyle>
            <a:lvl1pPr defTabSz="684213" eaLnBrk="0" hangingPunct="0">
              <a:spcBef>
                <a:spcPct val="20000"/>
              </a:spcBef>
              <a:buFont typeface="Arial" pitchFamily="34" charset="0"/>
              <a:buChar char="•"/>
              <a:defRPr sz="2400">
                <a:solidFill>
                  <a:schemeClr val="tx1"/>
                </a:solidFill>
                <a:latin typeface="Calibri" pitchFamily="34" charset="0"/>
              </a:defRPr>
            </a:lvl1pPr>
            <a:lvl2pPr marL="742950" indent="-285750" defTabSz="684213" eaLnBrk="0" hangingPunct="0">
              <a:spcBef>
                <a:spcPct val="20000"/>
              </a:spcBef>
              <a:buFont typeface="Arial" pitchFamily="34" charset="0"/>
              <a:buChar char="–"/>
              <a:defRPr sz="2100">
                <a:solidFill>
                  <a:schemeClr val="tx1"/>
                </a:solidFill>
                <a:latin typeface="Calibri" pitchFamily="34" charset="0"/>
              </a:defRPr>
            </a:lvl2pPr>
            <a:lvl3pPr marL="1143000" indent="-228600" defTabSz="684213" eaLnBrk="0" hangingPunct="0">
              <a:spcBef>
                <a:spcPct val="20000"/>
              </a:spcBef>
              <a:buFont typeface="Arial" pitchFamily="34" charset="0"/>
              <a:buChar char="•"/>
              <a:defRPr>
                <a:solidFill>
                  <a:schemeClr val="tx1"/>
                </a:solidFill>
                <a:latin typeface="Calibri" pitchFamily="34" charset="0"/>
              </a:defRPr>
            </a:lvl3pPr>
            <a:lvl4pPr marL="1600200" indent="-228600" defTabSz="684213" eaLnBrk="0" hangingPunct="0">
              <a:spcBef>
                <a:spcPct val="20000"/>
              </a:spcBef>
              <a:buFont typeface="Arial" pitchFamily="34" charset="0"/>
              <a:buChar char="–"/>
              <a:defRPr sz="1500">
                <a:solidFill>
                  <a:schemeClr val="tx1"/>
                </a:solidFill>
                <a:latin typeface="Calibri" pitchFamily="34" charset="0"/>
              </a:defRPr>
            </a:lvl4pPr>
            <a:lvl5pPr marL="2057400" indent="-228600" defTabSz="684213" eaLnBrk="0" hangingPunct="0">
              <a:spcBef>
                <a:spcPct val="20000"/>
              </a:spcBef>
              <a:buFont typeface="Arial" pitchFamily="34" charset="0"/>
              <a:buChar char="»"/>
              <a:defRPr sz="1500">
                <a:solidFill>
                  <a:schemeClr val="tx1"/>
                </a:solidFill>
                <a:latin typeface="Calibri" pitchFamily="34" charset="0"/>
              </a:defRPr>
            </a:lvl5pPr>
            <a:lvl6pPr marL="2514600" indent="-228600" defTabSz="684213"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defTabSz="684213"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defTabSz="684213"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defTabSz="684213"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endParaRPr lang="en-US" altLang="en-US" sz="1400">
              <a:solidFill>
                <a:srgbClr val="000000"/>
              </a:solidFill>
              <a:latin typeface="Archer Bold"/>
            </a:endParaRPr>
          </a:p>
        </p:txBody>
      </p:sp>
      <p:sp>
        <p:nvSpPr>
          <p:cNvPr id="235525" name="TextBox 5"/>
          <p:cNvSpPr txBox="1">
            <a:spLocks noChangeArrowheads="1"/>
          </p:cNvSpPr>
          <p:nvPr/>
        </p:nvSpPr>
        <p:spPr bwMode="auto">
          <a:xfrm>
            <a:off x="2" y="4313238"/>
            <a:ext cx="3078163" cy="576262"/>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Font typeface="Arial" pitchFamily="34" charset="0"/>
              <a:buChar char="•"/>
              <a:defRPr sz="2400">
                <a:solidFill>
                  <a:schemeClr val="tx1"/>
                </a:solidFill>
                <a:latin typeface="Calibri" pitchFamily="34" charset="0"/>
              </a:defRPr>
            </a:lvl1pPr>
            <a:lvl2pPr marL="742950" indent="-285750" defTabSz="457200" eaLnBrk="0" hangingPunct="0">
              <a:spcBef>
                <a:spcPct val="20000"/>
              </a:spcBef>
              <a:buFont typeface="Arial" pitchFamily="34" charset="0"/>
              <a:buChar char="–"/>
              <a:defRPr sz="2100">
                <a:solidFill>
                  <a:schemeClr val="tx1"/>
                </a:solidFill>
                <a:latin typeface="Calibri" pitchFamily="34" charset="0"/>
              </a:defRPr>
            </a:lvl2pPr>
            <a:lvl3pPr marL="1143000" indent="-228600" defTabSz="457200" eaLnBrk="0" hangingPunct="0">
              <a:spcBef>
                <a:spcPct val="20000"/>
              </a:spcBef>
              <a:buFont typeface="Arial" pitchFamily="34" charset="0"/>
              <a:buChar char="•"/>
              <a:defRPr>
                <a:solidFill>
                  <a:schemeClr val="tx1"/>
                </a:solidFill>
                <a:latin typeface="Calibri" pitchFamily="34" charset="0"/>
              </a:defRPr>
            </a:lvl3pPr>
            <a:lvl4pPr marL="1600200" indent="-228600" defTabSz="457200" eaLnBrk="0" hangingPunct="0">
              <a:spcBef>
                <a:spcPct val="20000"/>
              </a:spcBef>
              <a:buFont typeface="Arial" pitchFamily="34" charset="0"/>
              <a:buChar char="–"/>
              <a:defRPr sz="1500">
                <a:solidFill>
                  <a:schemeClr val="tx1"/>
                </a:solidFill>
                <a:latin typeface="Calibri" pitchFamily="34" charset="0"/>
              </a:defRPr>
            </a:lvl4pPr>
            <a:lvl5pPr marL="2057400" indent="-228600" defTabSz="457200" eaLnBrk="0" hangingPunct="0">
              <a:spcBef>
                <a:spcPct val="20000"/>
              </a:spcBef>
              <a:buFont typeface="Arial" pitchFamily="34" charset="0"/>
              <a:buChar char="»"/>
              <a:defRPr sz="15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0"/>
              </a:spcBef>
              <a:buFontTx/>
              <a:buNone/>
            </a:pPr>
            <a:r>
              <a:rPr lang="en-US" altLang="en-US" sz="3300" dirty="0" smtClean="0">
                <a:solidFill>
                  <a:srgbClr val="FFFFFF"/>
                </a:solidFill>
                <a:latin typeface="C4 Text" pitchFamily="2" charset="0"/>
              </a:rPr>
              <a:t>Q3 2018</a:t>
            </a:r>
            <a:endParaRPr lang="en-US" altLang="en-US" sz="3300" dirty="0">
              <a:solidFill>
                <a:srgbClr val="FFFFFF"/>
              </a:solidFill>
              <a:latin typeface="C4 Text" pitchFamily="2" charset="0"/>
            </a:endParaRPr>
          </a:p>
        </p:txBody>
      </p:sp>
      <p:sp>
        <p:nvSpPr>
          <p:cNvPr id="235526" name="TextBox 5"/>
          <p:cNvSpPr txBox="1">
            <a:spLocks noChangeArrowheads="1"/>
          </p:cNvSpPr>
          <p:nvPr/>
        </p:nvSpPr>
        <p:spPr bwMode="auto">
          <a:xfrm>
            <a:off x="0" y="3098800"/>
            <a:ext cx="1644650" cy="700088"/>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Font typeface="Arial" pitchFamily="34" charset="0"/>
              <a:buChar char="•"/>
              <a:defRPr sz="2400">
                <a:solidFill>
                  <a:schemeClr val="tx1"/>
                </a:solidFill>
                <a:latin typeface="Calibri" pitchFamily="34" charset="0"/>
              </a:defRPr>
            </a:lvl1pPr>
            <a:lvl2pPr marL="742950" indent="-285750" defTabSz="457200" eaLnBrk="0" hangingPunct="0">
              <a:spcBef>
                <a:spcPct val="20000"/>
              </a:spcBef>
              <a:buFont typeface="Arial" pitchFamily="34" charset="0"/>
              <a:buChar char="–"/>
              <a:defRPr sz="2100">
                <a:solidFill>
                  <a:schemeClr val="tx1"/>
                </a:solidFill>
                <a:latin typeface="Calibri" pitchFamily="34" charset="0"/>
              </a:defRPr>
            </a:lvl2pPr>
            <a:lvl3pPr marL="1143000" indent="-228600" defTabSz="457200" eaLnBrk="0" hangingPunct="0">
              <a:spcBef>
                <a:spcPct val="20000"/>
              </a:spcBef>
              <a:buFont typeface="Arial" pitchFamily="34" charset="0"/>
              <a:buChar char="•"/>
              <a:defRPr>
                <a:solidFill>
                  <a:schemeClr val="tx1"/>
                </a:solidFill>
                <a:latin typeface="Calibri" pitchFamily="34" charset="0"/>
              </a:defRPr>
            </a:lvl3pPr>
            <a:lvl4pPr marL="1600200" indent="-228600" defTabSz="457200" eaLnBrk="0" hangingPunct="0">
              <a:spcBef>
                <a:spcPct val="20000"/>
              </a:spcBef>
              <a:buFont typeface="Arial" pitchFamily="34" charset="0"/>
              <a:buChar char="–"/>
              <a:defRPr sz="1500">
                <a:solidFill>
                  <a:schemeClr val="tx1"/>
                </a:solidFill>
                <a:latin typeface="Calibri" pitchFamily="34" charset="0"/>
              </a:defRPr>
            </a:lvl4pPr>
            <a:lvl5pPr marL="2057400" indent="-228600" defTabSz="457200" eaLnBrk="0" hangingPunct="0">
              <a:spcBef>
                <a:spcPct val="20000"/>
              </a:spcBef>
              <a:buFont typeface="Arial" pitchFamily="34" charset="0"/>
              <a:buChar char="»"/>
              <a:defRPr sz="1500">
                <a:solidFill>
                  <a:schemeClr val="tx1"/>
                </a:solidFill>
                <a:latin typeface="Calibri" pitchFamily="34" charset="0"/>
              </a:defRPr>
            </a:lvl5pPr>
            <a:lvl6pPr marL="25146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defTabSz="4572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0"/>
              </a:spcBef>
              <a:buFontTx/>
              <a:buNone/>
            </a:pPr>
            <a:r>
              <a:rPr lang="en-US" altLang="en-US" sz="4100">
                <a:solidFill>
                  <a:srgbClr val="FFFFFF"/>
                </a:solidFill>
                <a:latin typeface="C4 Text" pitchFamily="2" charset="0"/>
              </a:rPr>
              <a:t>UKTV</a:t>
            </a:r>
          </a:p>
        </p:txBody>
      </p:sp>
      <p:pic>
        <p:nvPicPr>
          <p:cNvPr id="235527" name="Picture 2" descr="https://cas.uktv.co.uk/static/network/img/channel-logos/uktv-nebula-logo-159x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642" y="123830"/>
            <a:ext cx="873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extLst/>
          </a:blip>
          <a:srcRect/>
          <a:stretch>
            <a:fillRect/>
          </a:stretch>
        </a:blipFill>
        <a:effectLst/>
      </p:bgPr>
    </p:bg>
    <p:spTree>
      <p:nvGrpSpPr>
        <p:cNvPr id="1" name=""/>
        <p:cNvGrpSpPr/>
        <p:nvPr/>
      </p:nvGrpSpPr>
      <p:grpSpPr>
        <a:xfrm>
          <a:off x="0" y="0"/>
          <a:ext cx="0" cy="0"/>
          <a:chOff x="0" y="0"/>
          <a:chExt cx="0" cy="0"/>
        </a:xfrm>
      </p:grpSpPr>
      <p:sp>
        <p:nvSpPr>
          <p:cNvPr id="20" name="Rectangle 19"/>
          <p:cNvSpPr/>
          <p:nvPr/>
        </p:nvSpPr>
        <p:spPr>
          <a:xfrm>
            <a:off x="1021423" y="416771"/>
            <a:ext cx="7845657" cy="4566492"/>
          </a:xfrm>
          <a:prstGeom prst="rect">
            <a:avLst/>
          </a:prstGeom>
        </p:spPr>
        <p:txBody>
          <a:bodyPr wrap="square" lIns="67620" tIns="34289" rIns="67620" bIns="34289">
            <a:normAutofit fontScale="92500"/>
          </a:bodyPr>
          <a:lstStyle/>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Dave reached 17.7 adults per month, with Taskmaster kicking off series 7 with it’s highest-rating TX to date, entertaining an outstanding 1.3m</a:t>
            </a:r>
          </a:p>
          <a:p>
            <a:pPr defTabSz="674922" fontAlgn="auto">
              <a:spcBef>
                <a:spcPts val="0"/>
              </a:spcBef>
              <a:spcAft>
                <a:spcPts val="0"/>
              </a:spcAft>
              <a:defRPr/>
            </a:pPr>
            <a:endParaRPr lang="en-US" sz="1000" kern="0" dirty="0">
              <a:solidFill>
                <a:prstClr val="black"/>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Drama maintains the #1 non-PSB channel in the UK with a 1.28% share in Q3, averaging 10.4m adults on average per month across the quarter</a:t>
            </a:r>
          </a:p>
          <a:p>
            <a:pPr defTabSz="674922" fontAlgn="auto">
              <a:spcBef>
                <a:spcPts val="0"/>
              </a:spcBef>
              <a:spcAft>
                <a:spcPts val="0"/>
              </a:spcAft>
              <a:defRPr/>
            </a:pPr>
            <a:endParaRPr lang="en-US" sz="1000" kern="0" dirty="0">
              <a:solidFill>
                <a:prstClr val="black"/>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Much-loved favourites continue to deliver for the channel with </a:t>
            </a:r>
            <a:r>
              <a:rPr lang="en-US" sz="1000" kern="0" dirty="0" err="1">
                <a:solidFill>
                  <a:prstClr val="black"/>
                </a:solidFill>
                <a:latin typeface="Archer Medium" pitchFamily="50" charset="0"/>
                <a:ea typeface="+mn-ea"/>
                <a:cs typeface="Calibri" pitchFamily="34" charset="0"/>
              </a:rPr>
              <a:t>Mrs</a:t>
            </a:r>
            <a:r>
              <a:rPr lang="en-US" sz="1000" kern="0" dirty="0">
                <a:solidFill>
                  <a:prstClr val="black"/>
                </a:solidFill>
                <a:latin typeface="Archer Medium" pitchFamily="50" charset="0"/>
                <a:ea typeface="+mn-ea"/>
                <a:cs typeface="Calibri" pitchFamily="34" charset="0"/>
              </a:rPr>
              <a:t> Brown’s Boys sitting as the best performing show of the quarter, peaking at 285k</a:t>
            </a:r>
          </a:p>
          <a:p>
            <a:pPr defTabSz="674922" fontAlgn="auto">
              <a:spcBef>
                <a:spcPts val="0"/>
              </a:spcBef>
              <a:spcAft>
                <a:spcPts val="0"/>
              </a:spcAft>
              <a:defRPr/>
            </a:pPr>
            <a:endParaRPr lang="en-US" sz="1000" kern="0" dirty="0">
              <a:solidFill>
                <a:prstClr val="black"/>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W reached 8.4m adults a month in Q3 2018, the 3rd highest for a Pay Only Entertainment channel and ahead of Comedy Central</a:t>
            </a: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Inside the Ambulance S2’s Freeview premiere delivered Really’s highest ever audience for a documentary of 361k</a:t>
            </a: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alibi’s loyal audience delivered an average monthly frequency of 4.1 in Q3, the highest this year and above all competitors among Pay Ent channels</a:t>
            </a:r>
          </a:p>
          <a:p>
            <a:pPr defTabSz="674922" fontAlgn="auto">
              <a:spcBef>
                <a:spcPts val="0"/>
              </a:spcBef>
              <a:spcAft>
                <a:spcPts val="0"/>
              </a:spcAft>
              <a:defRPr/>
            </a:pPr>
            <a:endParaRPr lang="en-US" sz="1000" kern="0" dirty="0">
              <a:solidFill>
                <a:prstClr val="black"/>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Yesterday delivered it’s best Q3 since 2012, seeing share up +10% YoY averaging 0.73%</a:t>
            </a: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Eden reached 1.5m adults a month in Q3, up +12% QoQ, above H2 and Animal Planet</a:t>
            </a: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In Q3, Good Food reached 3.4m viewers a month, up +4% QoQ while maintaining an enviable ABC1 profile (48%, up +12% QoQ)</a:t>
            </a: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Home saw it’s highest ever rating TX in Q3 2018 with Bargain Hunt’s 172k.</a:t>
            </a:r>
          </a:p>
          <a:p>
            <a:pPr defTabSz="674922" fontAlgn="auto">
              <a:spcBef>
                <a:spcPts val="0"/>
              </a:spcBef>
              <a:spcAft>
                <a:spcPts val="0"/>
              </a:spcAft>
              <a:defRPr/>
            </a:pPr>
            <a:endParaRPr lang="en-US" sz="1000" kern="0" dirty="0">
              <a:solidFill>
                <a:prstClr val="black"/>
              </a:solidFill>
              <a:latin typeface="Archer Medium" pitchFamily="50" charset="0"/>
              <a:ea typeface="+mn-ea"/>
              <a:cs typeface="Calibri" pitchFamily="34" charset="0"/>
            </a:endParaRPr>
          </a:p>
          <a:p>
            <a:pPr defTabSz="674922" fontAlgn="auto">
              <a:spcBef>
                <a:spcPts val="0"/>
              </a:spcBef>
              <a:spcAft>
                <a:spcPts val="0"/>
              </a:spcAft>
              <a:defRPr/>
            </a:pPr>
            <a:endParaRPr lang="en-US" sz="1000" kern="0" dirty="0">
              <a:solidFill>
                <a:srgbClr val="FF0000"/>
              </a:solidFill>
              <a:latin typeface="Archer Medium" pitchFamily="50" charset="0"/>
              <a:ea typeface="+mn-ea"/>
              <a:cs typeface="Calibri" pitchFamily="34" charset="0"/>
            </a:endParaRPr>
          </a:p>
          <a:p>
            <a:pPr defTabSz="674922" fontAlgn="auto">
              <a:spcBef>
                <a:spcPts val="0"/>
              </a:spcBef>
              <a:spcAft>
                <a:spcPts val="0"/>
              </a:spcAft>
              <a:defRPr/>
            </a:pPr>
            <a:r>
              <a:rPr lang="en-US" sz="1000" kern="0" dirty="0">
                <a:solidFill>
                  <a:prstClr val="black"/>
                </a:solidFill>
                <a:latin typeface="Archer Medium" pitchFamily="50" charset="0"/>
                <a:ea typeface="+mn-ea"/>
                <a:cs typeface="Calibri" pitchFamily="34" charset="0"/>
              </a:rPr>
              <a:t>UKTV Play had another great quarter in Q3, up +50% YoY, buoyed by Taskmaster S7.</a:t>
            </a:r>
          </a:p>
        </p:txBody>
      </p:sp>
      <p:pic>
        <p:nvPicPr>
          <p:cNvPr id="19" name="Picture 18">
            <a:extLst>
              <a:ext uri="{FF2B5EF4-FFF2-40B4-BE49-F238E27FC236}">
                <a16:creationId xmlns="" xmlns:a16="http://schemas.microsoft.com/office/drawing/2014/main" id="{757C1A9A-3787-4D2A-89B1-27467FAA2393}"/>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pic>
        <p:nvPicPr>
          <p:cNvPr id="18" name="Picture 1" descr="image001">
            <a:extLst>
              <a:ext uri="{FF2B5EF4-FFF2-40B4-BE49-F238E27FC236}">
                <a16:creationId xmlns="" xmlns:a16="http://schemas.microsoft.com/office/drawing/2014/main" id="{DACA29FF-D6F8-43A6-85EB-91996342D55F}"/>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38039" y="397721"/>
            <a:ext cx="782602" cy="25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 xmlns:a16="http://schemas.microsoft.com/office/drawing/2014/main" id="{2B47BB59-CECE-49BD-AF1C-84216935F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26" y="1257106"/>
            <a:ext cx="528129" cy="214425"/>
          </a:xfrm>
          <a:prstGeom prst="rect">
            <a:avLst/>
          </a:prstGeom>
        </p:spPr>
      </p:pic>
      <p:pic>
        <p:nvPicPr>
          <p:cNvPr id="26" name="Picture 2" descr="W_LOGO_BLUE_HI RES_RGB.png">
            <a:extLst>
              <a:ext uri="{FF2B5EF4-FFF2-40B4-BE49-F238E27FC236}">
                <a16:creationId xmlns="" xmlns:a16="http://schemas.microsoft.com/office/drawing/2014/main" id="{1A627373-41C3-4BCA-B8E9-B60BBF0A58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092" y="1594721"/>
            <a:ext cx="634173" cy="356879"/>
          </a:xfrm>
          <a:prstGeom prst="rect">
            <a:avLst/>
          </a:prstGeom>
        </p:spPr>
      </p:pic>
      <p:pic>
        <p:nvPicPr>
          <p:cNvPr id="27" name="Picture 26">
            <a:extLst>
              <a:ext uri="{FF2B5EF4-FFF2-40B4-BE49-F238E27FC236}">
                <a16:creationId xmlns="" xmlns:a16="http://schemas.microsoft.com/office/drawing/2014/main" id="{485336CA-7E4E-40C5-BDCD-2B9CC91F6F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061" y="1953035"/>
            <a:ext cx="654061" cy="444200"/>
          </a:xfrm>
          <a:prstGeom prst="rect">
            <a:avLst/>
          </a:prstGeom>
        </p:spPr>
      </p:pic>
      <p:pic>
        <p:nvPicPr>
          <p:cNvPr id="28" name="Picture 5">
            <a:extLst>
              <a:ext uri="{FF2B5EF4-FFF2-40B4-BE49-F238E27FC236}">
                <a16:creationId xmlns="" xmlns:a16="http://schemas.microsoft.com/office/drawing/2014/main" id="{96B2EB8D-AFDB-4379-8F29-96A2C4A983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3669" y="783041"/>
            <a:ext cx="503752" cy="342117"/>
          </a:xfrm>
          <a:prstGeom prst="rect">
            <a:avLst/>
          </a:prstGeom>
        </p:spPr>
      </p:pic>
      <p:pic>
        <p:nvPicPr>
          <p:cNvPr id="29" name="Picture 28">
            <a:extLst>
              <a:ext uri="{FF2B5EF4-FFF2-40B4-BE49-F238E27FC236}">
                <a16:creationId xmlns="" xmlns:a16="http://schemas.microsoft.com/office/drawing/2014/main" id="{13A41688-6285-4E6C-8B03-02300BA2F85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4755" y="2841094"/>
            <a:ext cx="412528" cy="319709"/>
          </a:xfrm>
          <a:prstGeom prst="rect">
            <a:avLst/>
          </a:prstGeom>
        </p:spPr>
      </p:pic>
      <p:pic>
        <p:nvPicPr>
          <p:cNvPr id="30" name="Picture 29">
            <a:extLst>
              <a:ext uri="{FF2B5EF4-FFF2-40B4-BE49-F238E27FC236}">
                <a16:creationId xmlns="" xmlns:a16="http://schemas.microsoft.com/office/drawing/2014/main" id="{243BFBE1-7386-4AC5-8CAD-1D3278E45E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3163" y="3266555"/>
            <a:ext cx="305197" cy="305197"/>
          </a:xfrm>
          <a:prstGeom prst="rect">
            <a:avLst/>
          </a:prstGeom>
        </p:spPr>
      </p:pic>
      <p:pic>
        <p:nvPicPr>
          <p:cNvPr id="32" name="Picture 31">
            <a:extLst>
              <a:ext uri="{FF2B5EF4-FFF2-40B4-BE49-F238E27FC236}">
                <a16:creationId xmlns="" xmlns:a16="http://schemas.microsoft.com/office/drawing/2014/main" id="{192C3527-971F-4B94-AA24-7D4F3984D5E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103" y="2439837"/>
            <a:ext cx="296650" cy="296650"/>
          </a:xfrm>
          <a:prstGeom prst="rect">
            <a:avLst/>
          </a:prstGeom>
        </p:spPr>
      </p:pic>
      <p:pic>
        <p:nvPicPr>
          <p:cNvPr id="33" name="Picture 32">
            <a:extLst>
              <a:ext uri="{FF2B5EF4-FFF2-40B4-BE49-F238E27FC236}">
                <a16:creationId xmlns="" xmlns:a16="http://schemas.microsoft.com/office/drawing/2014/main" id="{BBBFBC2F-0A01-49B6-A1B8-95460C2D973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083" y="3681415"/>
            <a:ext cx="285118" cy="285118"/>
          </a:xfrm>
          <a:prstGeom prst="rect">
            <a:avLst/>
          </a:prstGeom>
        </p:spPr>
      </p:pic>
      <p:pic>
        <p:nvPicPr>
          <p:cNvPr id="34" name="Picture 33">
            <a:extLst>
              <a:ext uri="{FF2B5EF4-FFF2-40B4-BE49-F238E27FC236}">
                <a16:creationId xmlns="" xmlns:a16="http://schemas.microsoft.com/office/drawing/2014/main" id="{85E132E0-4145-46B7-B41C-716DC71D1AB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0159" y="4077851"/>
            <a:ext cx="299654" cy="299654"/>
          </a:xfrm>
          <a:prstGeom prst="rect">
            <a:avLst/>
          </a:prstGeom>
        </p:spPr>
      </p:pic>
      <p:pic>
        <p:nvPicPr>
          <p:cNvPr id="35" name="Picture 2" descr="Image result for uktv play logo png">
            <a:extLst>
              <a:ext uri="{FF2B5EF4-FFF2-40B4-BE49-F238E27FC236}">
                <a16:creationId xmlns="" xmlns:a16="http://schemas.microsoft.com/office/drawing/2014/main" id="{CB82336D-6B0C-4900-9631-488ED5CE8DF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663" y="4461036"/>
            <a:ext cx="585602" cy="35136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05EA384F-8169-4E8A-9CE3-BB9687BCC5A2}"/>
              </a:ext>
            </a:extLst>
          </p:cNvPr>
          <p:cNvSpPr/>
          <p:nvPr/>
        </p:nvSpPr>
        <p:spPr>
          <a:xfrm>
            <a:off x="5" y="4983263"/>
            <a:ext cx="4572000" cy="169277"/>
          </a:xfrm>
          <a:prstGeom prst="rect">
            <a:avLst/>
          </a:prstGeom>
        </p:spPr>
        <p:txBody>
          <a:bodyPr>
            <a:spAutoFit/>
          </a:bodyPr>
          <a:lstStyle/>
          <a:p>
            <a:r>
              <a:rPr lang="en-US" sz="500" b="1" dirty="0">
                <a:solidFill>
                  <a:prstClr val="black"/>
                </a:solidFill>
                <a:latin typeface="Calibri"/>
              </a:rPr>
              <a:t>*Including tagged preview data as collated by Digital-i. </a:t>
            </a:r>
            <a:endParaRPr lang="en-GB" sz="500" b="1" dirty="0">
              <a:solidFill>
                <a:prstClr val="black"/>
              </a:solidFill>
              <a:latin typeface="Calibri"/>
            </a:endParaRPr>
          </a:p>
        </p:txBody>
      </p:sp>
    </p:spTree>
    <p:extLst>
      <p:ext uri="{BB962C8B-B14F-4D97-AF65-F5344CB8AC3E}">
        <p14:creationId xmlns:p14="http://schemas.microsoft.com/office/powerpoint/2010/main" val="2245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11" descr="Image result for blackadd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4761"/>
            <a:ext cx="9151938"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Rounded Rectangle 6"/>
          <p:cNvSpPr>
            <a:spLocks noChangeArrowheads="1"/>
          </p:cNvSpPr>
          <p:nvPr/>
        </p:nvSpPr>
        <p:spPr bwMode="auto">
          <a:xfrm>
            <a:off x="468315" y="1870086"/>
            <a:ext cx="8280400" cy="2538413"/>
          </a:xfrm>
          <a:prstGeom prst="roundRect">
            <a:avLst>
              <a:gd name="adj" fmla="val 9852"/>
            </a:avLst>
          </a:prstGeom>
          <a:solidFill>
            <a:srgbClr val="FFFFFF">
              <a:alpha val="7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89772" tIns="44886" rIns="89772" bIns="44886"/>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a:solidFill>
                <a:srgbClr val="3D82CE"/>
              </a:solidFill>
              <a:latin typeface="Arial" pitchFamily="34" charset="0"/>
            </a:endParaRPr>
          </a:p>
        </p:txBody>
      </p:sp>
      <p:sp>
        <p:nvSpPr>
          <p:cNvPr id="6146" name="Rectangle 2"/>
          <p:cNvSpPr>
            <a:spLocks noGrp="1" noChangeArrowheads="1"/>
          </p:cNvSpPr>
          <p:nvPr>
            <p:ph type="title" idx="4294967295"/>
          </p:nvPr>
        </p:nvSpPr>
        <p:spPr>
          <a:xfrm>
            <a:off x="0" y="249239"/>
            <a:ext cx="3563938" cy="485775"/>
          </a:xfrm>
          <a:solidFill>
            <a:srgbClr val="2CB1AE"/>
          </a:solidFill>
        </p:spPr>
        <p:txBody>
          <a:bodyPr/>
          <a:lstStyle/>
          <a:p>
            <a:pPr eaLnBrk="1" hangingPunct="1">
              <a:defRPr/>
            </a:pPr>
            <a:r>
              <a:rPr lang="en-GB" b="1" dirty="0" smtClean="0">
                <a:solidFill>
                  <a:schemeClr val="bg1"/>
                </a:solidFill>
                <a:ea typeface="+mj-ea"/>
              </a:rPr>
              <a:t>Monthly Reach </a:t>
            </a:r>
            <a:endParaRPr lang="en-GB" sz="2400" b="1" dirty="0">
              <a:solidFill>
                <a:schemeClr val="bg1"/>
              </a:solidFill>
              <a:ea typeface="+mj-ea"/>
            </a:endParaRPr>
          </a:p>
        </p:txBody>
      </p:sp>
      <p:pic>
        <p:nvPicPr>
          <p:cNvPr id="238597"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Text Box 6"/>
          <p:cNvSpPr txBox="1">
            <a:spLocks noChangeArrowheads="1"/>
          </p:cNvSpPr>
          <p:nvPr/>
        </p:nvSpPr>
        <p:spPr bwMode="auto">
          <a:xfrm>
            <a:off x="34926" y="4894264"/>
            <a:ext cx="7064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rgbClr val="FFFFFF"/>
                </a:solidFill>
              </a:rPr>
              <a:t>Source: BARB/</a:t>
            </a:r>
            <a:r>
              <a:rPr lang="en-GB" altLang="en-US" sz="1100" i="1" dirty="0" err="1">
                <a:solidFill>
                  <a:srgbClr val="FFFFFF"/>
                </a:solidFill>
              </a:rPr>
              <a:t>Advantedge</a:t>
            </a:r>
            <a:r>
              <a:rPr lang="en-GB" altLang="en-US" sz="1100" i="1" dirty="0">
                <a:solidFill>
                  <a:srgbClr val="FFFFFF"/>
                </a:solidFill>
              </a:rPr>
              <a:t>. </a:t>
            </a:r>
            <a:r>
              <a:rPr lang="en-GB" altLang="en-US" sz="1100" i="1" dirty="0" smtClean="0">
                <a:solidFill>
                  <a:srgbClr val="FFFFFF"/>
                </a:solidFill>
              </a:rPr>
              <a:t>Q3 2018, </a:t>
            </a:r>
            <a:r>
              <a:rPr lang="en-GB" altLang="en-US" sz="1100" i="1" dirty="0">
                <a:solidFill>
                  <a:srgbClr val="FFFFFF"/>
                </a:solidFill>
              </a:rPr>
              <a:t>Av monthly and weekly reach. Reach condition = 3 consecutive mins.</a:t>
            </a:r>
          </a:p>
        </p:txBody>
      </p:sp>
      <p:pic>
        <p:nvPicPr>
          <p:cNvPr id="238599"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Chart 2"/>
          <p:cNvGraphicFramePr/>
          <p:nvPr>
            <p:extLst>
              <p:ext uri="{D42A27DB-BD31-4B8C-83A1-F6EECF244321}">
                <p14:modId xmlns:p14="http://schemas.microsoft.com/office/powerpoint/2010/main" val="930889612"/>
              </p:ext>
            </p:extLst>
          </p:nvPr>
        </p:nvGraphicFramePr>
        <p:xfrm>
          <a:off x="468315" y="1995685"/>
          <a:ext cx="8183461" cy="241281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Picture 10" descr="S:\ADSales\Trade Marketing\Presentation Resources\2. Image Library\2. UKTV Programming Images\Only Fools and Horses\only fools and horses.jpg"/>
          <p:cNvPicPr>
            <a:picLocks noChangeAspect="1" noChangeArrowheads="1"/>
          </p:cNvPicPr>
          <p:nvPr/>
        </p:nvPicPr>
        <p:blipFill>
          <a:blip r:embed="rId3">
            <a:extLst>
              <a:ext uri="{28A0092B-C50C-407E-A947-70E740481C1C}">
                <a14:useLocalDpi xmlns:a14="http://schemas.microsoft.com/office/drawing/2010/main" val="0"/>
              </a:ext>
            </a:extLst>
          </a:blip>
          <a:srcRect t="6815" b="8109"/>
          <a:stretch>
            <a:fillRect/>
          </a:stretch>
        </p:blipFill>
        <p:spPr bwMode="auto">
          <a:xfrm>
            <a:off x="-1588"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ounded Rectangle 6"/>
          <p:cNvSpPr>
            <a:spLocks noChangeArrowheads="1"/>
          </p:cNvSpPr>
          <p:nvPr/>
        </p:nvSpPr>
        <p:spPr bwMode="auto">
          <a:xfrm>
            <a:off x="468315" y="1870086"/>
            <a:ext cx="8280400" cy="2538413"/>
          </a:xfrm>
          <a:prstGeom prst="roundRect">
            <a:avLst>
              <a:gd name="adj" fmla="val 9852"/>
            </a:avLst>
          </a:prstGeom>
          <a:solidFill>
            <a:srgbClr val="FFFFFF">
              <a:alpha val="7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89772" tIns="44886" rIns="89772" bIns="44886"/>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a:solidFill>
                <a:srgbClr val="3D82CE"/>
              </a:solidFill>
              <a:latin typeface="Arial" pitchFamily="34" charset="0"/>
            </a:endParaRPr>
          </a:p>
        </p:txBody>
      </p:sp>
      <p:sp>
        <p:nvSpPr>
          <p:cNvPr id="6146" name="Rectangle 2"/>
          <p:cNvSpPr>
            <a:spLocks noGrp="1" noChangeArrowheads="1"/>
          </p:cNvSpPr>
          <p:nvPr>
            <p:ph type="title" idx="4294967295"/>
          </p:nvPr>
        </p:nvSpPr>
        <p:spPr>
          <a:xfrm>
            <a:off x="0" y="249239"/>
            <a:ext cx="3563938" cy="485775"/>
          </a:xfrm>
          <a:solidFill>
            <a:srgbClr val="2CB1AE"/>
          </a:solidFill>
        </p:spPr>
        <p:txBody>
          <a:bodyPr/>
          <a:lstStyle/>
          <a:p>
            <a:pPr eaLnBrk="1" hangingPunct="1">
              <a:defRPr/>
            </a:pPr>
            <a:r>
              <a:rPr lang="en-GB" b="1" dirty="0" smtClean="0">
                <a:solidFill>
                  <a:schemeClr val="bg1"/>
                </a:solidFill>
                <a:ea typeface="+mj-ea"/>
              </a:rPr>
              <a:t>Monthly Reach </a:t>
            </a:r>
            <a:endParaRPr lang="en-GB" sz="2400" b="1" dirty="0">
              <a:solidFill>
                <a:schemeClr val="bg1"/>
              </a:solidFill>
              <a:ea typeface="+mj-ea"/>
            </a:endParaRPr>
          </a:p>
        </p:txBody>
      </p:sp>
      <p:pic>
        <p:nvPicPr>
          <p:cNvPr id="239621"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2" name="Text Box 6"/>
          <p:cNvSpPr txBox="1">
            <a:spLocks noChangeArrowheads="1"/>
          </p:cNvSpPr>
          <p:nvPr/>
        </p:nvSpPr>
        <p:spPr bwMode="auto">
          <a:xfrm>
            <a:off x="34926" y="4913313"/>
            <a:ext cx="70643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rgbClr val="FFFFFF"/>
                </a:solidFill>
              </a:rPr>
              <a:t>Source: BARB/</a:t>
            </a:r>
            <a:r>
              <a:rPr lang="en-GB" altLang="en-US" sz="1100" i="1" dirty="0" err="1">
                <a:solidFill>
                  <a:srgbClr val="FFFFFF"/>
                </a:solidFill>
              </a:rPr>
              <a:t>Advantedge</a:t>
            </a:r>
            <a:r>
              <a:rPr lang="en-GB" altLang="en-US" sz="1100" i="1" dirty="0">
                <a:solidFill>
                  <a:srgbClr val="FFFFFF"/>
                </a:solidFill>
              </a:rPr>
              <a:t>. </a:t>
            </a:r>
            <a:r>
              <a:rPr lang="en-GB" altLang="en-US" sz="1100" i="1" dirty="0" smtClean="0">
                <a:solidFill>
                  <a:srgbClr val="FFFFFF"/>
                </a:solidFill>
              </a:rPr>
              <a:t>Q3 2018, </a:t>
            </a:r>
            <a:r>
              <a:rPr lang="en-GB" altLang="en-US" sz="1100" i="1" dirty="0">
                <a:solidFill>
                  <a:srgbClr val="FFFFFF"/>
                </a:solidFill>
              </a:rPr>
              <a:t>Av monthly and weekly reach. Reach condition = 3 consecutive mins.</a:t>
            </a:r>
          </a:p>
        </p:txBody>
      </p:sp>
      <p:pic>
        <p:nvPicPr>
          <p:cNvPr id="239623"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hart 8"/>
          <p:cNvGraphicFramePr/>
          <p:nvPr>
            <p:extLst>
              <p:ext uri="{D42A27DB-BD31-4B8C-83A1-F6EECF244321}">
                <p14:modId xmlns:p14="http://schemas.microsoft.com/office/powerpoint/2010/main" val="74483273"/>
              </p:ext>
            </p:extLst>
          </p:nvPr>
        </p:nvGraphicFramePr>
        <p:xfrm>
          <a:off x="468315" y="1995685"/>
          <a:ext cx="8183461" cy="2412813"/>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8915" name="Rounded Rectangle 4"/>
          <p:cNvSpPr>
            <a:spLocks noChangeArrowheads="1"/>
          </p:cNvSpPr>
          <p:nvPr/>
        </p:nvSpPr>
        <p:spPr bwMode="auto">
          <a:xfrm>
            <a:off x="949302" y="3057526"/>
            <a:ext cx="7007075" cy="1919288"/>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7866" tIns="34289" rIns="67866" bIns="34289"/>
          <a:lstStyle/>
          <a:p>
            <a:pPr defTabSz="677708" eaLnBrk="0" fontAlgn="auto" hangingPunct="0">
              <a:spcBef>
                <a:spcPts val="0"/>
              </a:spcBef>
              <a:spcAft>
                <a:spcPts val="0"/>
              </a:spcAft>
            </a:pPr>
            <a:endParaRPr lang="en-GB" sz="900">
              <a:solidFill>
                <a:prstClr val="black"/>
              </a:solidFill>
              <a:latin typeface="Archer Medium" pitchFamily="50" charset="0"/>
              <a:ea typeface="+mn-ea"/>
            </a:endParaRPr>
          </a:p>
        </p:txBody>
      </p:sp>
      <p:sp>
        <p:nvSpPr>
          <p:cNvPr id="38918" name="Rectangle 2"/>
          <p:cNvSpPr>
            <a:spLocks noChangeArrowheads="1"/>
          </p:cNvSpPr>
          <p:nvPr/>
        </p:nvSpPr>
        <p:spPr bwMode="auto">
          <a:xfrm>
            <a:off x="949302" y="51470"/>
            <a:ext cx="7007075" cy="1033058"/>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866" tIns="34289" rIns="67866" bIns="34289" anchor="ctr"/>
          <a:lstStyle/>
          <a:p>
            <a:pPr defTabSz="677708" fontAlgn="auto">
              <a:spcBef>
                <a:spcPts val="0"/>
              </a:spcBef>
              <a:spcAft>
                <a:spcPts val="0"/>
              </a:spcAft>
            </a:pPr>
            <a:endParaRPr lang="en-GB" sz="900">
              <a:solidFill>
                <a:srgbClr val="000000"/>
              </a:solidFill>
              <a:latin typeface="C4 Headline" panose="02000503030000020004"/>
              <a:ea typeface="+mn-ea"/>
              <a:cs typeface="Calibri" pitchFamily="34" charset="0"/>
            </a:endParaRPr>
          </a:p>
          <a:p>
            <a:pPr defTabSz="677708" fontAlgn="auto">
              <a:spcBef>
                <a:spcPts val="0"/>
              </a:spcBef>
              <a:spcAft>
                <a:spcPts val="0"/>
              </a:spcAft>
            </a:pPr>
            <a:r>
              <a:rPr lang="en-GB" sz="900">
                <a:solidFill>
                  <a:srgbClr val="000000"/>
                </a:solidFill>
                <a:latin typeface="C4 Headline" panose="02000503030000020004"/>
                <a:ea typeface="+mn-ea"/>
                <a:cs typeface="Calibri" pitchFamily="34" charset="0"/>
              </a:rPr>
              <a:t>alibi offers viewers a masterclass in deduction. Sit back and spend your time puzzle solving with the world’s greatest minds. We believe solving crime is not just a science but an art form, it about gut feeling with deductive analysis.</a:t>
            </a:r>
          </a:p>
          <a:p>
            <a:pPr defTabSz="677708" fontAlgn="auto">
              <a:spcBef>
                <a:spcPts val="0"/>
              </a:spcBef>
              <a:spcAft>
                <a:spcPts val="0"/>
              </a:spcAft>
            </a:pPr>
            <a:endParaRPr lang="en-GB" sz="900">
              <a:solidFill>
                <a:srgbClr val="000000"/>
              </a:solidFill>
              <a:latin typeface="C4 Headline" panose="02000503030000020004"/>
              <a:ea typeface="+mn-ea"/>
              <a:cs typeface="Calibri" pitchFamily="34" charset="0"/>
            </a:endParaRPr>
          </a:p>
          <a:p>
            <a:pPr defTabSz="677708" fontAlgn="auto">
              <a:spcBef>
                <a:spcPts val="0"/>
              </a:spcBef>
              <a:spcAft>
                <a:spcPts val="0"/>
              </a:spcAft>
            </a:pPr>
            <a:r>
              <a:rPr lang="en-GB" sz="900">
                <a:solidFill>
                  <a:srgbClr val="000000"/>
                </a:solidFill>
                <a:latin typeface="C4 Headline" panose="02000503030000020004"/>
                <a:ea typeface="+mn-ea"/>
                <a:cs typeface="Calibri" pitchFamily="34" charset="0"/>
              </a:rPr>
              <a:t>If you love the thrill of the chase, knitting all the clues together, love the satisfaction of finding the last piece of the puzzle to solve the story then we’ve got something for you. We have the best quality crime dramas to test your skills of deduction, featuring handpicked crime drama such as Father Brown, Murdoch Mysteries and Death in Paradise.</a:t>
            </a:r>
          </a:p>
          <a:p>
            <a:pPr defTabSz="677708" fontAlgn="auto">
              <a:spcBef>
                <a:spcPts val="0"/>
              </a:spcBef>
              <a:spcAft>
                <a:spcPts val="0"/>
              </a:spcAft>
            </a:pPr>
            <a:endParaRPr lang="en-GB" sz="1000">
              <a:solidFill>
                <a:srgbClr val="000000"/>
              </a:solidFill>
              <a:latin typeface="Archer Medium" pitchFamily="50" charset="0"/>
              <a:ea typeface="+mn-ea"/>
              <a:cs typeface="Calibri" pitchFamily="34" charset="0"/>
            </a:endParaRPr>
          </a:p>
        </p:txBody>
      </p:sp>
      <p:sp>
        <p:nvSpPr>
          <p:cNvPr id="16" name="Rectangle 3"/>
          <p:cNvSpPr>
            <a:spLocks noChangeArrowheads="1"/>
          </p:cNvSpPr>
          <p:nvPr/>
        </p:nvSpPr>
        <p:spPr bwMode="auto">
          <a:xfrm>
            <a:off x="949302" y="1330649"/>
            <a:ext cx="7007075" cy="1414735"/>
          </a:xfrm>
          <a:prstGeom prst="roundRect">
            <a:avLst>
              <a:gd name="adj" fmla="val 940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866" tIns="34289" rIns="67866" bIns="34289" anchor="ctr"/>
          <a:lstStyle/>
          <a:p>
            <a:pPr marL="95015" indent="-95015" defTabSz="677708" fontAlgn="auto">
              <a:spcBef>
                <a:spcPts val="0"/>
              </a:spcBef>
              <a:spcAft>
                <a:spcPts val="0"/>
              </a:spcAft>
              <a:buFont typeface="Arial" charset="0"/>
              <a:buChar char="•"/>
            </a:pPr>
            <a:r>
              <a:rPr lang="en-GB" sz="1000" dirty="0">
                <a:solidFill>
                  <a:prstClr val="black"/>
                </a:solidFill>
                <a:latin typeface="C4 Text" panose="02000506020000020004" pitchFamily="2" charset="0"/>
                <a:ea typeface="+mn-ea"/>
                <a:cs typeface="Calibri" pitchFamily="34" charset="0"/>
              </a:rPr>
              <a:t>With an 0.39% share, alibi became the </a:t>
            </a:r>
            <a:r>
              <a:rPr lang="en-GB" sz="1000" b="1" dirty="0">
                <a:solidFill>
                  <a:prstClr val="black"/>
                </a:solidFill>
                <a:latin typeface="C4 Text" panose="02000506020000020004" pitchFamily="2" charset="0"/>
                <a:ea typeface="+mn-ea"/>
                <a:cs typeface="Calibri" pitchFamily="34" charset="0"/>
              </a:rPr>
              <a:t>6</a:t>
            </a:r>
            <a:r>
              <a:rPr lang="en-GB" sz="1000" b="1" baseline="30000" dirty="0">
                <a:solidFill>
                  <a:prstClr val="black"/>
                </a:solidFill>
                <a:latin typeface="C4 Text" panose="02000506020000020004" pitchFamily="2" charset="0"/>
                <a:ea typeface="+mn-ea"/>
                <a:cs typeface="Calibri" pitchFamily="34" charset="0"/>
              </a:rPr>
              <a:t>th</a:t>
            </a:r>
            <a:r>
              <a:rPr lang="en-GB" sz="1000" b="1" dirty="0">
                <a:solidFill>
                  <a:prstClr val="black"/>
                </a:solidFill>
                <a:latin typeface="C4 Text" panose="02000506020000020004" pitchFamily="2" charset="0"/>
                <a:ea typeface="+mn-ea"/>
                <a:cs typeface="Calibri" pitchFamily="34" charset="0"/>
              </a:rPr>
              <a:t> biggest pay only entertainment channel in Q3</a:t>
            </a:r>
            <a:r>
              <a:rPr lang="en-GB" sz="1000" dirty="0">
                <a:solidFill>
                  <a:prstClr val="black"/>
                </a:solidFill>
                <a:latin typeface="C4 Text" panose="02000506020000020004" pitchFamily="2" charset="0"/>
                <a:ea typeface="+mn-ea"/>
                <a:cs typeface="Calibri" pitchFamily="34" charset="0"/>
              </a:rPr>
              <a:t>, ahead of Universal, Fox and Sky Atlantic</a:t>
            </a:r>
            <a:endParaRPr lang="en-GB" sz="1000" dirty="0">
              <a:solidFill>
                <a:srgbClr val="FF0000"/>
              </a:solidFill>
              <a:latin typeface="C4 Text" panose="02000506020000020004" pitchFamily="2" charset="0"/>
              <a:ea typeface="+mn-ea"/>
              <a:cs typeface="Calibri" pitchFamily="34" charset="0"/>
            </a:endParaRPr>
          </a:p>
          <a:p>
            <a:pPr marL="95015" indent="-95015" defTabSz="677708" fontAlgn="auto">
              <a:spcBef>
                <a:spcPts val="0"/>
              </a:spcBef>
              <a:spcAft>
                <a:spcPts val="0"/>
              </a:spcAft>
              <a:buFont typeface="Arial" charset="0"/>
              <a:buChar char="•"/>
            </a:pPr>
            <a:endParaRPr lang="en-GB" sz="1000" dirty="0">
              <a:solidFill>
                <a:srgbClr val="FF0000"/>
              </a:solidFill>
              <a:latin typeface="C4 Text" panose="02000506020000020004" pitchFamily="2" charset="0"/>
              <a:ea typeface="+mn-ea"/>
              <a:cs typeface="Calibri" pitchFamily="34" charset="0"/>
            </a:endParaRPr>
          </a:p>
          <a:p>
            <a:pPr marL="95015" indent="-95015" defTabSz="677708" fontAlgn="auto">
              <a:spcBef>
                <a:spcPts val="0"/>
              </a:spcBef>
              <a:spcAft>
                <a:spcPts val="0"/>
              </a:spcAft>
              <a:buFont typeface="Arial" charset="0"/>
              <a:buChar char="•"/>
            </a:pPr>
            <a:r>
              <a:rPr lang="en-GB" sz="1000" dirty="0">
                <a:solidFill>
                  <a:prstClr val="black"/>
                </a:solidFill>
                <a:latin typeface="C4 Text" panose="02000506020000020004" pitchFamily="2" charset="0"/>
                <a:ea typeface="+mn-ea"/>
                <a:cs typeface="Calibri" pitchFamily="34" charset="0"/>
              </a:rPr>
              <a:t>The channel’s loyal audience delivered an average </a:t>
            </a:r>
            <a:r>
              <a:rPr lang="en-GB" sz="1000" b="1" dirty="0">
                <a:solidFill>
                  <a:prstClr val="black"/>
                </a:solidFill>
                <a:latin typeface="C4 Text" panose="02000506020000020004" pitchFamily="2" charset="0"/>
                <a:ea typeface="+mn-ea"/>
                <a:cs typeface="Calibri" pitchFamily="34" charset="0"/>
              </a:rPr>
              <a:t>monthly</a:t>
            </a:r>
            <a:r>
              <a:rPr lang="en-GB" sz="1000" dirty="0">
                <a:solidFill>
                  <a:prstClr val="black"/>
                </a:solidFill>
                <a:latin typeface="C4 Text" panose="02000506020000020004" pitchFamily="2" charset="0"/>
                <a:ea typeface="+mn-ea"/>
                <a:cs typeface="Calibri" pitchFamily="34" charset="0"/>
              </a:rPr>
              <a:t> </a:t>
            </a:r>
            <a:r>
              <a:rPr lang="en-GB" sz="1000" b="1" dirty="0">
                <a:solidFill>
                  <a:prstClr val="black"/>
                </a:solidFill>
                <a:latin typeface="C4 Text" panose="02000506020000020004" pitchFamily="2" charset="0"/>
                <a:ea typeface="+mn-ea"/>
                <a:cs typeface="Calibri" pitchFamily="34" charset="0"/>
              </a:rPr>
              <a:t>frequency of 4.1 </a:t>
            </a:r>
            <a:r>
              <a:rPr lang="en-GB" sz="1000" dirty="0">
                <a:solidFill>
                  <a:prstClr val="black"/>
                </a:solidFill>
                <a:latin typeface="C4 Text" panose="02000506020000020004" pitchFamily="2" charset="0"/>
                <a:ea typeface="+mn-ea"/>
                <a:cs typeface="Calibri" pitchFamily="34" charset="0"/>
              </a:rPr>
              <a:t>in Q3, its highest this year, overtaking all competitors among the Pay Ent channels</a:t>
            </a:r>
            <a:endParaRPr lang="en-GB" sz="1000" dirty="0">
              <a:solidFill>
                <a:srgbClr val="FF0000"/>
              </a:solidFill>
              <a:latin typeface="C4 Text" panose="02000506020000020004" pitchFamily="2" charset="0"/>
              <a:ea typeface="+mn-ea"/>
              <a:cs typeface="Calibri" pitchFamily="34" charset="0"/>
            </a:endParaRPr>
          </a:p>
          <a:p>
            <a:pPr defTabSz="677708" fontAlgn="auto">
              <a:spcBef>
                <a:spcPts val="0"/>
              </a:spcBef>
              <a:spcAft>
                <a:spcPts val="0"/>
              </a:spcAft>
            </a:pPr>
            <a:endParaRPr lang="en-GB" sz="1000" i="1" dirty="0">
              <a:solidFill>
                <a:prstClr val="black"/>
              </a:solidFill>
              <a:latin typeface="C4 Text" panose="02000506020000020004" pitchFamily="2" charset="0"/>
              <a:ea typeface="+mn-ea"/>
              <a:cs typeface="Calibri" pitchFamily="34" charset="0"/>
            </a:endParaRPr>
          </a:p>
          <a:p>
            <a:pPr marL="95015" indent="-95015" defTabSz="677708" fontAlgn="auto">
              <a:spcBef>
                <a:spcPts val="0"/>
              </a:spcBef>
              <a:spcAft>
                <a:spcPts val="0"/>
              </a:spcAft>
              <a:buFont typeface="Arial" charset="0"/>
              <a:buChar char="•"/>
            </a:pPr>
            <a:r>
              <a:rPr lang="en-GB" sz="1000" dirty="0">
                <a:solidFill>
                  <a:prstClr val="black"/>
                </a:solidFill>
                <a:latin typeface="C4 Text" panose="02000506020000020004" pitchFamily="2" charset="0"/>
                <a:ea typeface="+mn-ea"/>
                <a:cs typeface="Calibri" pitchFamily="34" charset="0"/>
              </a:rPr>
              <a:t>With 26 min 42 sec </a:t>
            </a:r>
            <a:r>
              <a:rPr lang="en-GB" sz="1000" b="1" dirty="0">
                <a:solidFill>
                  <a:prstClr val="black"/>
                </a:solidFill>
                <a:latin typeface="C4 Text" panose="02000506020000020004" pitchFamily="2" charset="0"/>
                <a:ea typeface="+mn-ea"/>
                <a:cs typeface="Calibri" pitchFamily="34" charset="0"/>
              </a:rPr>
              <a:t>average session length in Q3</a:t>
            </a:r>
            <a:r>
              <a:rPr lang="en-GB" sz="1000" dirty="0">
                <a:solidFill>
                  <a:prstClr val="black"/>
                </a:solidFill>
                <a:latin typeface="C4 Text" panose="02000506020000020004" pitchFamily="2" charset="0"/>
                <a:ea typeface="+mn-ea"/>
                <a:cs typeface="Calibri" pitchFamily="34" charset="0"/>
              </a:rPr>
              <a:t>, alibi was 3</a:t>
            </a:r>
            <a:r>
              <a:rPr lang="en-GB" sz="1000" baseline="30000" dirty="0">
                <a:solidFill>
                  <a:prstClr val="black"/>
                </a:solidFill>
                <a:latin typeface="C4 Text" panose="02000506020000020004" pitchFamily="2" charset="0"/>
                <a:ea typeface="+mn-ea"/>
                <a:cs typeface="Calibri" pitchFamily="34" charset="0"/>
              </a:rPr>
              <a:t>rd</a:t>
            </a:r>
            <a:r>
              <a:rPr lang="en-GB" sz="1000" dirty="0">
                <a:solidFill>
                  <a:prstClr val="black"/>
                </a:solidFill>
                <a:latin typeface="C4 Text" panose="02000506020000020004" pitchFamily="2" charset="0"/>
                <a:ea typeface="+mn-ea"/>
                <a:cs typeface="Calibri" pitchFamily="34" charset="0"/>
              </a:rPr>
              <a:t> only to Universal and Comedy Central among the Pay Ent channels.</a:t>
            </a:r>
          </a:p>
        </p:txBody>
      </p:sp>
      <p:sp>
        <p:nvSpPr>
          <p:cNvPr id="3" name="TextBox 2"/>
          <p:cNvSpPr txBox="1"/>
          <p:nvPr/>
        </p:nvSpPr>
        <p:spPr>
          <a:xfrm>
            <a:off x="63868" y="5003277"/>
            <a:ext cx="3211988" cy="161581"/>
          </a:xfrm>
          <a:prstGeom prst="rect">
            <a:avLst/>
          </a:prstGeom>
          <a:noFill/>
        </p:spPr>
        <p:txBody>
          <a:bodyPr wrap="square" lIns="67866" tIns="34289" rIns="67866" bIns="34289" rtlCol="0">
            <a:spAutoFit/>
          </a:bodyPr>
          <a:lstStyle/>
          <a:p>
            <a:pPr defTabSz="677708" fontAlgn="auto">
              <a:spcBef>
                <a:spcPts val="0"/>
              </a:spcBef>
              <a:spcAft>
                <a:spcPts val="0"/>
              </a:spcAft>
            </a:pPr>
            <a:r>
              <a:rPr lang="en-GB" sz="600">
                <a:solidFill>
                  <a:prstClr val="white"/>
                </a:solidFill>
                <a:latin typeface="Calibri"/>
                <a:ea typeface="+mn-ea"/>
              </a:rPr>
              <a:t>ABN TV not considered key competitor</a:t>
            </a:r>
          </a:p>
        </p:txBody>
      </p:sp>
      <p:sp>
        <p:nvSpPr>
          <p:cNvPr id="14" name="TextBox 13">
            <a:extLst>
              <a:ext uri="{FF2B5EF4-FFF2-40B4-BE49-F238E27FC236}">
                <a16:creationId xmlns="" xmlns:a16="http://schemas.microsoft.com/office/drawing/2014/main" id="{73515DF4-75AE-4AD7-A846-242B0B19BD9D}"/>
              </a:ext>
            </a:extLst>
          </p:cNvPr>
          <p:cNvSpPr txBox="1">
            <a:spLocks noChangeArrowheads="1"/>
          </p:cNvSpPr>
          <p:nvPr/>
        </p:nvSpPr>
        <p:spPr bwMode="auto">
          <a:xfrm>
            <a:off x="1130438" y="4791118"/>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pic>
        <p:nvPicPr>
          <p:cNvPr id="28" name="Picture 27">
            <a:extLst>
              <a:ext uri="{FF2B5EF4-FFF2-40B4-BE49-F238E27FC236}">
                <a16:creationId xmlns="" xmlns:a16="http://schemas.microsoft.com/office/drawing/2014/main" id="{A5F35F90-9324-4040-A555-6666694FB0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9" y="-24555"/>
            <a:ext cx="724098" cy="724098"/>
          </a:xfrm>
          <a:prstGeom prst="rect">
            <a:avLst/>
          </a:prstGeom>
        </p:spPr>
      </p:pic>
      <p:pic>
        <p:nvPicPr>
          <p:cNvPr id="12" name="Picture 11">
            <a:extLst>
              <a:ext uri="{FF2B5EF4-FFF2-40B4-BE49-F238E27FC236}">
                <a16:creationId xmlns="" xmlns:a16="http://schemas.microsoft.com/office/drawing/2014/main" id="{F0727004-C839-4DAC-9050-D4BA04E58623}"/>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21" name="Chart 20">
            <a:extLst>
              <a:ext uri="{FF2B5EF4-FFF2-40B4-BE49-F238E27FC236}">
                <a16:creationId xmlns="" xmlns:a16="http://schemas.microsoft.com/office/drawing/2014/main" id="{412FD0A9-3006-4B54-8119-B0278F13787B}"/>
              </a:ext>
            </a:extLst>
          </p:cNvPr>
          <p:cNvGraphicFramePr>
            <a:graphicFrameLocks/>
          </p:cNvGraphicFramePr>
          <p:nvPr>
            <p:extLst>
              <p:ext uri="{D42A27DB-BD31-4B8C-83A1-F6EECF244321}">
                <p14:modId xmlns:p14="http://schemas.microsoft.com/office/powerpoint/2010/main" val="789023944"/>
              </p:ext>
            </p:extLst>
          </p:nvPr>
        </p:nvGraphicFramePr>
        <p:xfrm>
          <a:off x="323528" y="3080247"/>
          <a:ext cx="3338786" cy="176308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2" name="Chart 21">
            <a:extLst>
              <a:ext uri="{FF2B5EF4-FFF2-40B4-BE49-F238E27FC236}">
                <a16:creationId xmlns="" xmlns:a16="http://schemas.microsoft.com/office/drawing/2014/main" id="{318D4A9D-86F3-4397-8D70-CA4202BCAE20}"/>
              </a:ext>
            </a:extLst>
          </p:cNvPr>
          <p:cNvGraphicFramePr>
            <a:graphicFrameLocks/>
          </p:cNvGraphicFramePr>
          <p:nvPr>
            <p:extLst>
              <p:ext uri="{D42A27DB-BD31-4B8C-83A1-F6EECF244321}">
                <p14:modId xmlns:p14="http://schemas.microsoft.com/office/powerpoint/2010/main" val="1204589152"/>
              </p:ext>
            </p:extLst>
          </p:nvPr>
        </p:nvGraphicFramePr>
        <p:xfrm>
          <a:off x="2720932" y="3060177"/>
          <a:ext cx="2930450" cy="17630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3" name="Chart 22">
            <a:extLst>
              <a:ext uri="{FF2B5EF4-FFF2-40B4-BE49-F238E27FC236}">
                <a16:creationId xmlns="" xmlns:a16="http://schemas.microsoft.com/office/drawing/2014/main" id="{3A0A7F6C-9C74-410A-A790-80F870281481}"/>
              </a:ext>
            </a:extLst>
          </p:cNvPr>
          <p:cNvGraphicFramePr>
            <a:graphicFrameLocks/>
          </p:cNvGraphicFramePr>
          <p:nvPr>
            <p:extLst>
              <p:ext uri="{D42A27DB-BD31-4B8C-83A1-F6EECF244321}">
                <p14:modId xmlns:p14="http://schemas.microsoft.com/office/powerpoint/2010/main" val="3762062018"/>
              </p:ext>
            </p:extLst>
          </p:nvPr>
        </p:nvGraphicFramePr>
        <p:xfrm>
          <a:off x="4764688" y="3039526"/>
          <a:ext cx="3248874" cy="180380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8084349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2" name="Rounded Rectangle 21"/>
          <p:cNvSpPr/>
          <p:nvPr/>
        </p:nvSpPr>
        <p:spPr>
          <a:xfrm>
            <a:off x="737262" y="3090013"/>
            <a:ext cx="3456384" cy="1812374"/>
          </a:xfrm>
          <a:prstGeom prst="roundRect">
            <a:avLst/>
          </a:prstGeom>
          <a:solidFill>
            <a:srgbClr val="FFFFFF">
              <a:alpha val="90000"/>
            </a:srgbClr>
          </a:solidFill>
          <a:ln>
            <a:noFill/>
          </a:ln>
        </p:spPr>
        <p:txBody>
          <a:bodyPr lIns="67904" tIns="34289" rIns="67904" bIns="34289" anchor="ctr"/>
          <a:lstStyle/>
          <a:p>
            <a:pPr algn="ctr" defTabSz="678133" fontAlgn="auto">
              <a:spcBef>
                <a:spcPts val="0"/>
              </a:spcBef>
              <a:spcAft>
                <a:spcPts val="0"/>
              </a:spcAft>
            </a:pPr>
            <a:endParaRPr lang="en-GB" sz="900" u="sng">
              <a:solidFill>
                <a:srgbClr val="000000"/>
              </a:solidFill>
              <a:latin typeface="Archer Medium" pitchFamily="50" charset="0"/>
              <a:ea typeface="+mn-ea"/>
            </a:endParaRPr>
          </a:p>
        </p:txBody>
      </p:sp>
      <p:sp>
        <p:nvSpPr>
          <p:cNvPr id="23" name="Rounded Rectangle 22"/>
          <p:cNvSpPr/>
          <p:nvPr/>
        </p:nvSpPr>
        <p:spPr>
          <a:xfrm>
            <a:off x="4491480" y="3090013"/>
            <a:ext cx="3591888" cy="1841564"/>
          </a:xfrm>
          <a:prstGeom prst="roundRect">
            <a:avLst/>
          </a:prstGeom>
          <a:solidFill>
            <a:srgbClr val="FFFFFF">
              <a:alpha val="90000"/>
            </a:srgbClr>
          </a:solidFill>
          <a:ln>
            <a:noFill/>
          </a:ln>
        </p:spPr>
        <p:txBody>
          <a:bodyPr lIns="67904" tIns="34289" rIns="67904" bIns="34289" anchor="ctr"/>
          <a:lstStyle/>
          <a:p>
            <a:pPr marL="127235" indent="-127235" defTabSz="678133" fontAlgn="auto">
              <a:spcBef>
                <a:spcPts val="0"/>
              </a:spcBef>
              <a:spcAft>
                <a:spcPts val="0"/>
              </a:spcAft>
              <a:buFont typeface="Arial" charset="0"/>
              <a:buChar char="•"/>
            </a:pPr>
            <a:endParaRPr lang="en-GB" sz="900">
              <a:solidFill>
                <a:srgbClr val="000000"/>
              </a:solidFill>
              <a:latin typeface="Archer Medium" pitchFamily="50" charset="0"/>
              <a:ea typeface="+mn-ea"/>
              <a:cs typeface="Calibri" pitchFamily="34" charset="0"/>
            </a:endParaRPr>
          </a:p>
        </p:txBody>
      </p:sp>
      <p:sp>
        <p:nvSpPr>
          <p:cNvPr id="26" name="TextBox 25"/>
          <p:cNvSpPr txBox="1"/>
          <p:nvPr/>
        </p:nvSpPr>
        <p:spPr>
          <a:xfrm>
            <a:off x="1763636" y="3112823"/>
            <a:ext cx="1392576" cy="230833"/>
          </a:xfrm>
          <a:prstGeom prst="rect">
            <a:avLst/>
          </a:prstGeom>
          <a:noFill/>
          <a:ln>
            <a:noFill/>
          </a:ln>
        </p:spPr>
        <p:txBody>
          <a:bodyPr lIns="67904" tIns="34289" rIns="67904" bIns="34289" anchor="ctr"/>
          <a:lstStyle>
            <a:defPPr>
              <a:defRPr lang="en-US"/>
            </a:defPPr>
            <a:lvl1pPr algn="ctr">
              <a:defRPr sz="1400" u="sng">
                <a:solidFill>
                  <a:srgbClr val="000000"/>
                </a:solidFill>
                <a:latin typeface="C4 Headline" pitchFamily="2" charset="0"/>
              </a:defRPr>
            </a:lvl1pPr>
          </a:lstStyle>
          <a:p>
            <a:pPr defTabSz="678133" fontAlgn="auto">
              <a:spcBef>
                <a:spcPts val="0"/>
              </a:spcBef>
              <a:spcAft>
                <a:spcPts val="0"/>
              </a:spcAft>
            </a:pPr>
            <a:r>
              <a:rPr lang="en-GB" sz="900">
                <a:latin typeface="Archer Medium" pitchFamily="50" charset="0"/>
                <a:ea typeface="+mn-ea"/>
              </a:rPr>
              <a:t>Top Programmes</a:t>
            </a:r>
          </a:p>
        </p:txBody>
      </p:sp>
      <p:sp>
        <p:nvSpPr>
          <p:cNvPr id="27" name="TextBox 26"/>
          <p:cNvSpPr txBox="1"/>
          <p:nvPr/>
        </p:nvSpPr>
        <p:spPr>
          <a:xfrm>
            <a:off x="5125812" y="3102194"/>
            <a:ext cx="2323224" cy="230833"/>
          </a:xfrm>
          <a:prstGeom prst="rect">
            <a:avLst/>
          </a:prstGeom>
          <a:noFill/>
          <a:ln>
            <a:noFill/>
          </a:ln>
        </p:spPr>
        <p:txBody>
          <a:bodyPr lIns="67904" tIns="34289" rIns="67904" bIns="34289" anchor="ctr"/>
          <a:lstStyle>
            <a:defPPr>
              <a:defRPr lang="en-US"/>
            </a:defPPr>
            <a:lvl1pPr algn="ctr">
              <a:defRPr sz="1400" u="sng">
                <a:solidFill>
                  <a:srgbClr val="000000"/>
                </a:solidFill>
                <a:latin typeface="C4 Headline" pitchFamily="2" charset="0"/>
              </a:defRPr>
            </a:lvl1pPr>
          </a:lstStyle>
          <a:p>
            <a:pPr defTabSz="678133" fontAlgn="auto">
              <a:spcBef>
                <a:spcPts val="0"/>
              </a:spcBef>
              <a:spcAft>
                <a:spcPts val="0"/>
              </a:spcAft>
            </a:pPr>
            <a:r>
              <a:rPr lang="en-GB" sz="900">
                <a:latin typeface="Archer Medium" pitchFamily="50" charset="0"/>
                <a:ea typeface="+mn-ea"/>
              </a:rPr>
              <a:t>Quarter-on-Quarter performance (16+ share)</a:t>
            </a:r>
          </a:p>
        </p:txBody>
      </p:sp>
      <p:sp>
        <p:nvSpPr>
          <p:cNvPr id="21" name="Rectangle 3"/>
          <p:cNvSpPr>
            <a:spLocks noChangeArrowheads="1"/>
          </p:cNvSpPr>
          <p:nvPr/>
        </p:nvSpPr>
        <p:spPr bwMode="auto">
          <a:xfrm>
            <a:off x="737262" y="1132706"/>
            <a:ext cx="7346106" cy="1644798"/>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04" tIns="34289" rIns="67904" bIns="34289" anchor="ctr"/>
          <a:lstStyle/>
          <a:p>
            <a:pPr marL="212058" indent="-212058" defTabSz="678133" fontAlgn="auto">
              <a:spcBef>
                <a:spcPts val="0"/>
              </a:spcBef>
              <a:spcAft>
                <a:spcPts val="0"/>
              </a:spcAft>
              <a:buFont typeface="Arial" panose="020B0604020202020204" pitchFamily="34" charset="0"/>
              <a:buChar char="•"/>
            </a:pPr>
            <a:endParaRPr lang="en-US" sz="1000" dirty="0">
              <a:solidFill>
                <a:prstClr val="black"/>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endParaRPr lang="en-US" sz="1000" dirty="0">
              <a:solidFill>
                <a:prstClr val="black"/>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r>
              <a:rPr lang="en-US" sz="1000" dirty="0">
                <a:solidFill>
                  <a:prstClr val="black"/>
                </a:solidFill>
                <a:latin typeface="C4 Text" panose="02000506020000020004" pitchFamily="2" charset="0"/>
                <a:ea typeface="+mn-ea"/>
                <a:cs typeface="Calibri" pitchFamily="34" charset="0"/>
              </a:rPr>
              <a:t>Ep 1 of new and exclusive </a:t>
            </a:r>
            <a:r>
              <a:rPr lang="en-US" sz="1000" b="1" dirty="0">
                <a:solidFill>
                  <a:prstClr val="black"/>
                </a:solidFill>
                <a:latin typeface="C4 Text" panose="02000506020000020004" pitchFamily="2" charset="0"/>
                <a:ea typeface="+mn-ea"/>
                <a:cs typeface="Calibri" pitchFamily="34" charset="0"/>
              </a:rPr>
              <a:t>Harrow </a:t>
            </a:r>
            <a:r>
              <a:rPr lang="en-US" sz="1000" dirty="0">
                <a:solidFill>
                  <a:prstClr val="black"/>
                </a:solidFill>
                <a:latin typeface="C4 Text" panose="02000506020000020004" pitchFamily="2" charset="0"/>
                <a:ea typeface="+mn-ea"/>
                <a:cs typeface="Calibri" pitchFamily="34" charset="0"/>
              </a:rPr>
              <a:t>pulled in a consolidated high of 432k between its 2am preview and 9pm premiere on 17</a:t>
            </a:r>
            <a:r>
              <a:rPr lang="en-US" sz="1000" baseline="30000" dirty="0">
                <a:solidFill>
                  <a:prstClr val="black"/>
                </a:solidFill>
                <a:latin typeface="C4 Text" panose="02000506020000020004" pitchFamily="2" charset="0"/>
                <a:ea typeface="+mn-ea"/>
                <a:cs typeface="Calibri" pitchFamily="34" charset="0"/>
              </a:rPr>
              <a:t>th</a:t>
            </a:r>
            <a:r>
              <a:rPr lang="en-US" sz="1000" dirty="0">
                <a:solidFill>
                  <a:prstClr val="black"/>
                </a:solidFill>
                <a:latin typeface="C4 Text" panose="02000506020000020004" pitchFamily="2" charset="0"/>
                <a:ea typeface="+mn-ea"/>
                <a:cs typeface="Calibri" pitchFamily="34" charset="0"/>
              </a:rPr>
              <a:t> July, making it the most successful launch on the channel this year and </a:t>
            </a:r>
            <a:r>
              <a:rPr lang="en-GB" sz="1000" dirty="0">
                <a:solidFill>
                  <a:prstClr val="black"/>
                </a:solidFill>
                <a:latin typeface="C4 Text" panose="02000506020000020004" pitchFamily="2" charset="0"/>
                <a:ea typeface="+mn-ea"/>
                <a:cs typeface="Calibri" pitchFamily="34" charset="0"/>
              </a:rPr>
              <a:t>the best new programme launch since Quantico S1 back in March 2016</a:t>
            </a:r>
            <a:endParaRPr lang="en-US" sz="1000" dirty="0">
              <a:solidFill>
                <a:prstClr val="black"/>
              </a:solidFill>
              <a:latin typeface="C4 Text" panose="02000506020000020004" pitchFamily="2" charset="0"/>
              <a:ea typeface="+mn-ea"/>
              <a:cs typeface="Calibri" pitchFamily="34" charset="0"/>
            </a:endParaRPr>
          </a:p>
          <a:p>
            <a:pPr defTabSz="678133" fontAlgn="auto">
              <a:spcBef>
                <a:spcPts val="0"/>
              </a:spcBef>
              <a:spcAft>
                <a:spcPts val="0"/>
              </a:spcAft>
            </a:pPr>
            <a:endParaRPr lang="en-US" sz="1000" dirty="0">
              <a:solidFill>
                <a:srgbClr val="FF0000"/>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r>
              <a:rPr lang="en-US" sz="1000" dirty="0">
                <a:solidFill>
                  <a:prstClr val="black"/>
                </a:solidFill>
                <a:latin typeface="C4 Text" panose="02000506020000020004" pitchFamily="2" charset="0"/>
                <a:ea typeface="+mn-ea"/>
                <a:cs typeface="Calibri" pitchFamily="34" charset="0"/>
              </a:rPr>
              <a:t>alibi continued to benefit from the launch of new shows in Q3: </a:t>
            </a:r>
            <a:r>
              <a:rPr lang="en-US" sz="1000" b="1" dirty="0">
                <a:solidFill>
                  <a:prstClr val="black"/>
                </a:solidFill>
                <a:latin typeface="C4 Text" panose="02000506020000020004" pitchFamily="2" charset="0"/>
                <a:ea typeface="+mn-ea"/>
                <a:cs typeface="Calibri" pitchFamily="34" charset="0"/>
              </a:rPr>
              <a:t>Ten Days in the Valley</a:t>
            </a:r>
            <a:r>
              <a:rPr lang="en-US" sz="1000" dirty="0">
                <a:solidFill>
                  <a:prstClr val="black"/>
                </a:solidFill>
                <a:latin typeface="C4 Text" panose="02000506020000020004" pitchFamily="2" charset="0"/>
                <a:ea typeface="+mn-ea"/>
                <a:cs typeface="Calibri" pitchFamily="34" charset="0"/>
              </a:rPr>
              <a:t> and</a:t>
            </a:r>
            <a:r>
              <a:rPr lang="en-US" sz="1000" b="1" dirty="0">
                <a:solidFill>
                  <a:prstClr val="black"/>
                </a:solidFill>
                <a:latin typeface="C4 Text" panose="02000506020000020004" pitchFamily="2" charset="0"/>
                <a:ea typeface="+mn-ea"/>
                <a:cs typeface="Calibri" pitchFamily="34" charset="0"/>
              </a:rPr>
              <a:t> The Assets </a:t>
            </a:r>
            <a:r>
              <a:rPr lang="en-US" sz="1000" dirty="0">
                <a:solidFill>
                  <a:prstClr val="black"/>
                </a:solidFill>
                <a:latin typeface="C4 Text" panose="02000506020000020004" pitchFamily="2" charset="0"/>
                <a:ea typeface="+mn-ea"/>
                <a:cs typeface="Calibri" pitchFamily="34" charset="0"/>
              </a:rPr>
              <a:t>ranking amongst top programmes</a:t>
            </a:r>
          </a:p>
          <a:p>
            <a:pPr marL="212058" indent="-212058" defTabSz="678133" fontAlgn="auto">
              <a:spcBef>
                <a:spcPts val="0"/>
              </a:spcBef>
              <a:spcAft>
                <a:spcPts val="0"/>
              </a:spcAft>
              <a:buFont typeface="Arial" panose="020B0604020202020204" pitchFamily="34" charset="0"/>
              <a:buChar char="•"/>
            </a:pPr>
            <a:endParaRPr lang="en-US" sz="1000" dirty="0">
              <a:solidFill>
                <a:srgbClr val="FF0000"/>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r>
              <a:rPr lang="en-US" sz="1000" dirty="0">
                <a:solidFill>
                  <a:prstClr val="black"/>
                </a:solidFill>
                <a:latin typeface="C4 Text" panose="02000506020000020004" pitchFamily="2" charset="0"/>
                <a:ea typeface="+mn-ea"/>
                <a:cs typeface="Calibri" pitchFamily="34" charset="0"/>
              </a:rPr>
              <a:t>Ep 5 of new to alibi </a:t>
            </a:r>
            <a:r>
              <a:rPr lang="en-US" sz="1000" b="1" dirty="0">
                <a:solidFill>
                  <a:prstClr val="black"/>
                </a:solidFill>
                <a:latin typeface="C4 Text" panose="02000506020000020004" pitchFamily="2" charset="0"/>
                <a:ea typeface="+mn-ea"/>
                <a:cs typeface="Calibri" pitchFamily="34" charset="0"/>
              </a:rPr>
              <a:t>The Coroner S2 </a:t>
            </a:r>
            <a:r>
              <a:rPr lang="en-US" sz="1000" dirty="0">
                <a:solidFill>
                  <a:prstClr val="black"/>
                </a:solidFill>
                <a:latin typeface="C4 Text" panose="02000506020000020004" pitchFamily="2" charset="0"/>
                <a:ea typeface="+mn-ea"/>
                <a:cs typeface="Calibri" pitchFamily="34" charset="0"/>
              </a:rPr>
              <a:t>pulled in a consolidated high of 221k on 2</a:t>
            </a:r>
            <a:r>
              <a:rPr lang="en-US" sz="1000" baseline="30000" dirty="0">
                <a:solidFill>
                  <a:prstClr val="black"/>
                </a:solidFill>
                <a:latin typeface="C4 Text" panose="02000506020000020004" pitchFamily="2" charset="0"/>
                <a:ea typeface="+mn-ea"/>
                <a:cs typeface="Calibri" pitchFamily="34" charset="0"/>
              </a:rPr>
              <a:t>nd</a:t>
            </a:r>
            <a:r>
              <a:rPr lang="en-US" sz="1000" dirty="0">
                <a:solidFill>
                  <a:prstClr val="black"/>
                </a:solidFill>
                <a:latin typeface="C4 Text" panose="02000506020000020004" pitchFamily="2" charset="0"/>
                <a:ea typeface="+mn-ea"/>
                <a:cs typeface="Calibri" pitchFamily="34" charset="0"/>
              </a:rPr>
              <a:t> July, providing +70% improvement vs slot average whilst 4</a:t>
            </a:r>
            <a:r>
              <a:rPr lang="en-US" sz="1000" baseline="30000" dirty="0">
                <a:solidFill>
                  <a:prstClr val="black"/>
                </a:solidFill>
                <a:latin typeface="C4 Text" panose="02000506020000020004" pitchFamily="2" charset="0"/>
                <a:ea typeface="+mn-ea"/>
                <a:cs typeface="Calibri" pitchFamily="34" charset="0"/>
              </a:rPr>
              <a:t>th</a:t>
            </a:r>
            <a:r>
              <a:rPr lang="en-US" sz="1000" dirty="0">
                <a:solidFill>
                  <a:prstClr val="black"/>
                </a:solidFill>
                <a:latin typeface="C4 Text" panose="02000506020000020004" pitchFamily="2" charset="0"/>
                <a:ea typeface="+mn-ea"/>
                <a:cs typeface="Calibri" pitchFamily="34" charset="0"/>
              </a:rPr>
              <a:t> July ep 4 of new and exclusive </a:t>
            </a:r>
            <a:r>
              <a:rPr lang="en-US" sz="1000" b="1" dirty="0">
                <a:solidFill>
                  <a:prstClr val="black"/>
                </a:solidFill>
                <a:latin typeface="C4 Text" panose="02000506020000020004" pitchFamily="2" charset="0"/>
                <a:ea typeface="+mn-ea"/>
                <a:cs typeface="Calibri" pitchFamily="34" charset="0"/>
              </a:rPr>
              <a:t>Carter </a:t>
            </a:r>
            <a:r>
              <a:rPr lang="en-US" sz="1000" dirty="0">
                <a:solidFill>
                  <a:prstClr val="black"/>
                </a:solidFill>
                <a:latin typeface="C4 Text" panose="02000506020000020004" pitchFamily="2" charset="0"/>
                <a:ea typeface="+mn-ea"/>
                <a:cs typeface="Calibri" pitchFamily="34" charset="0"/>
              </a:rPr>
              <a:t>consolidated to 196k, +249% up on slot average.   </a:t>
            </a:r>
          </a:p>
          <a:p>
            <a:pPr defTabSz="678133" fontAlgn="auto">
              <a:spcBef>
                <a:spcPts val="0"/>
              </a:spcBef>
              <a:spcAft>
                <a:spcPts val="0"/>
              </a:spcAft>
            </a:pPr>
            <a:endParaRPr lang="en-US" sz="1000" dirty="0">
              <a:solidFill>
                <a:srgbClr val="FF0000"/>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endParaRPr lang="en-US" sz="1000" dirty="0">
              <a:solidFill>
                <a:srgbClr val="FF0000"/>
              </a:solidFill>
              <a:latin typeface="C4 Text" panose="02000506020000020004" pitchFamily="2" charset="0"/>
              <a:ea typeface="+mn-ea"/>
              <a:cs typeface="Calibri" pitchFamily="34" charset="0"/>
            </a:endParaRPr>
          </a:p>
          <a:p>
            <a:pPr marL="212058" indent="-212058" defTabSz="678133" fontAlgn="auto">
              <a:spcBef>
                <a:spcPts val="0"/>
              </a:spcBef>
              <a:spcAft>
                <a:spcPts val="0"/>
              </a:spcAft>
              <a:buFont typeface="Arial" panose="020B0604020202020204" pitchFamily="34" charset="0"/>
              <a:buChar char="•"/>
            </a:pPr>
            <a:endParaRPr lang="en-US" sz="1000" dirty="0">
              <a:solidFill>
                <a:srgbClr val="FF0000"/>
              </a:solidFill>
              <a:latin typeface="C4 Text" panose="02000506020000020004" pitchFamily="2" charset="0"/>
              <a:ea typeface="+mn-ea"/>
              <a:cs typeface="Calibri" pitchFamily="34" charset="0"/>
            </a:endParaRPr>
          </a:p>
        </p:txBody>
      </p:sp>
      <p:sp>
        <p:nvSpPr>
          <p:cNvPr id="28" name="Rectangle 3"/>
          <p:cNvSpPr>
            <a:spLocks noChangeArrowheads="1"/>
          </p:cNvSpPr>
          <p:nvPr/>
        </p:nvSpPr>
        <p:spPr bwMode="auto">
          <a:xfrm>
            <a:off x="737263" y="115326"/>
            <a:ext cx="7346105" cy="534773"/>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04" tIns="34289" rIns="67904" bIns="34289" anchor="ctr"/>
          <a:lstStyle/>
          <a:p>
            <a:pPr algn="ctr" defTabSz="678133" fontAlgn="auto">
              <a:spcBef>
                <a:spcPts val="0"/>
              </a:spcBef>
              <a:spcAft>
                <a:spcPts val="0"/>
              </a:spcAft>
            </a:pPr>
            <a:r>
              <a:rPr lang="en-GB" sz="1000" dirty="0">
                <a:solidFill>
                  <a:prstClr val="black"/>
                </a:solidFill>
                <a:latin typeface="C4 Headline" panose="02000503030000020004" pitchFamily="2" charset="0"/>
                <a:ea typeface="+mn-ea"/>
                <a:cs typeface="Calibri" pitchFamily="34" charset="0"/>
              </a:rPr>
              <a:t>The channel’s loyal audience delivered an average monthly frequency of 4.1 in Q3, its highest this year, overtaking all competitors among the Pay Ent channels.</a:t>
            </a:r>
          </a:p>
        </p:txBody>
      </p:sp>
      <p:sp>
        <p:nvSpPr>
          <p:cNvPr id="30" name="TextBox 29"/>
          <p:cNvSpPr txBox="1">
            <a:spLocks noChangeArrowheads="1"/>
          </p:cNvSpPr>
          <p:nvPr/>
        </p:nvSpPr>
        <p:spPr bwMode="auto">
          <a:xfrm>
            <a:off x="581763" y="4747494"/>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sp>
        <p:nvSpPr>
          <p:cNvPr id="33" name="TextBox 32"/>
          <p:cNvSpPr txBox="1">
            <a:spLocks noChangeArrowheads="1"/>
          </p:cNvSpPr>
          <p:nvPr/>
        </p:nvSpPr>
        <p:spPr bwMode="auto">
          <a:xfrm>
            <a:off x="4678790" y="4761384"/>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pic>
        <p:nvPicPr>
          <p:cNvPr id="24" name="Picture 23">
            <a:extLst>
              <a:ext uri="{FF2B5EF4-FFF2-40B4-BE49-F238E27FC236}">
                <a16:creationId xmlns="" xmlns:a16="http://schemas.microsoft.com/office/drawing/2014/main" id="{9F0779C5-B97A-402E-93B3-A0D53255E4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9" y="-24555"/>
            <a:ext cx="724098" cy="724098"/>
          </a:xfrm>
          <a:prstGeom prst="rect">
            <a:avLst/>
          </a:prstGeom>
        </p:spPr>
      </p:pic>
      <p:pic>
        <p:nvPicPr>
          <p:cNvPr id="15" name="Picture 14">
            <a:extLst>
              <a:ext uri="{FF2B5EF4-FFF2-40B4-BE49-F238E27FC236}">
                <a16:creationId xmlns="" xmlns:a16="http://schemas.microsoft.com/office/drawing/2014/main" id="{DC07926D-17A7-459A-8757-B59340E1AB33}"/>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6" name="TextBox 23">
            <a:extLst>
              <a:ext uri="{FF2B5EF4-FFF2-40B4-BE49-F238E27FC236}">
                <a16:creationId xmlns="" xmlns:a16="http://schemas.microsoft.com/office/drawing/2014/main" id="{BC387C85-479F-4BBB-8B4B-0F61C6B3072C}"/>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36" name="Picture 35">
            <a:extLst>
              <a:ext uri="{FF2B5EF4-FFF2-40B4-BE49-F238E27FC236}">
                <a16:creationId xmlns="" xmlns:a16="http://schemas.microsoft.com/office/drawing/2014/main" id="{A7B3C900-72E8-40AC-B64F-ABDED90F6617}"/>
              </a:ext>
            </a:extLst>
          </p:cNvPr>
          <p:cNvPicPr>
            <a:picLocks noChangeAspect="1"/>
          </p:cNvPicPr>
          <p:nvPr/>
        </p:nvPicPr>
        <p:blipFill>
          <a:blip r:embed="rId5"/>
          <a:stretch>
            <a:fillRect/>
          </a:stretch>
        </p:blipFill>
        <p:spPr>
          <a:xfrm>
            <a:off x="6529545" y="3629322"/>
            <a:ext cx="1506139" cy="662086"/>
          </a:xfrm>
          <a:prstGeom prst="rect">
            <a:avLst/>
          </a:prstGeom>
        </p:spPr>
      </p:pic>
      <p:graphicFrame>
        <p:nvGraphicFramePr>
          <p:cNvPr id="38" name="Chart 37">
            <a:extLst>
              <a:ext uri="{FF2B5EF4-FFF2-40B4-BE49-F238E27FC236}">
                <a16:creationId xmlns="" xmlns:a16="http://schemas.microsoft.com/office/drawing/2014/main" id="{AAA932BD-12E4-465D-A123-72D4049F091B}"/>
              </a:ext>
            </a:extLst>
          </p:cNvPr>
          <p:cNvGraphicFramePr>
            <a:graphicFrameLocks/>
          </p:cNvGraphicFramePr>
          <p:nvPr>
            <p:extLst>
              <p:ext uri="{D42A27DB-BD31-4B8C-83A1-F6EECF244321}">
                <p14:modId xmlns:p14="http://schemas.microsoft.com/office/powerpoint/2010/main" val="1446217429"/>
              </p:ext>
            </p:extLst>
          </p:nvPr>
        </p:nvGraphicFramePr>
        <p:xfrm>
          <a:off x="4456005" y="3523439"/>
          <a:ext cx="2158395" cy="1244043"/>
        </p:xfrm>
        <a:graphic>
          <a:graphicData uri="http://schemas.openxmlformats.org/drawingml/2006/chart">
            <c:chart xmlns:c="http://schemas.openxmlformats.org/drawingml/2006/chart" xmlns:r="http://schemas.openxmlformats.org/officeDocument/2006/relationships" r:id="rId6"/>
          </a:graphicData>
        </a:graphic>
      </p:graphicFrame>
      <p:pic>
        <p:nvPicPr>
          <p:cNvPr id="2" name="Picture 1">
            <a:extLst>
              <a:ext uri="{FF2B5EF4-FFF2-40B4-BE49-F238E27FC236}">
                <a16:creationId xmlns="" xmlns:a16="http://schemas.microsoft.com/office/drawing/2014/main" id="{A3F05161-2E9F-44A9-A35F-32248E22C466}"/>
              </a:ext>
            </a:extLst>
          </p:cNvPr>
          <p:cNvPicPr>
            <a:picLocks noChangeAspect="1"/>
          </p:cNvPicPr>
          <p:nvPr/>
        </p:nvPicPr>
        <p:blipFill>
          <a:blip r:embed="rId7"/>
          <a:stretch>
            <a:fillRect/>
          </a:stretch>
        </p:blipFill>
        <p:spPr>
          <a:xfrm>
            <a:off x="1037141" y="3381566"/>
            <a:ext cx="2760149" cy="1301026"/>
          </a:xfrm>
          <a:prstGeom prst="rect">
            <a:avLst/>
          </a:prstGeom>
        </p:spPr>
      </p:pic>
    </p:spTree>
    <p:extLst>
      <p:ext uri="{BB962C8B-B14F-4D97-AF65-F5344CB8AC3E}">
        <p14:creationId xmlns:p14="http://schemas.microsoft.com/office/powerpoint/2010/main" val="1646745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9" descr="S:\ADSales\Trade Marketing\Presentation Resources\2. Image Library\2. UKTV Programming Images\Roger and Val have just got in\hi010364883.jpg"/>
          <p:cNvPicPr>
            <a:picLocks noChangeAspect="1" noChangeArrowheads="1"/>
          </p:cNvPicPr>
          <p:nvPr/>
        </p:nvPicPr>
        <p:blipFill>
          <a:blip r:embed="rId2">
            <a:extLst>
              <a:ext uri="{28A0092B-C50C-407E-A947-70E740481C1C}">
                <a14:useLocalDpi xmlns:a14="http://schemas.microsoft.com/office/drawing/2010/main" val="0"/>
              </a:ext>
            </a:extLst>
          </a:blip>
          <a:srcRect b="15698"/>
          <a:stretch>
            <a:fillRect/>
          </a:stretch>
        </p:blipFill>
        <p:spPr bwMode="auto">
          <a:xfrm>
            <a:off x="-11113" y="0"/>
            <a:ext cx="9151938" cy="51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Picture 18" descr="http://www.thetelegraphandargus.co.uk/resources/images/3240575/"/>
          <p:cNvSpPr>
            <a:spLocks noChangeAspect="1" noChangeArrowheads="1"/>
          </p:cNvSpPr>
          <p:nvPr/>
        </p:nvSpPr>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0"/>
              </a:spcBef>
              <a:buClrTx/>
              <a:buFontTx/>
              <a:buNone/>
            </a:pPr>
            <a:endParaRPr lang="en-GB" altLang="en-US">
              <a:solidFill>
                <a:schemeClr val="tx1"/>
              </a:solidFill>
              <a:latin typeface="Arial" pitchFamily="34" charset="0"/>
            </a:endParaRPr>
          </a:p>
        </p:txBody>
      </p:sp>
      <p:sp>
        <p:nvSpPr>
          <p:cNvPr id="5" name="Rectangle 2"/>
          <p:cNvSpPr>
            <a:spLocks noGrp="1" noChangeArrowheads="1"/>
          </p:cNvSpPr>
          <p:nvPr>
            <p:ph type="title"/>
          </p:nvPr>
        </p:nvSpPr>
        <p:spPr>
          <a:xfrm>
            <a:off x="-15874" y="263527"/>
            <a:ext cx="3851275" cy="539750"/>
          </a:xfrm>
          <a:solidFill>
            <a:srgbClr val="2CB1AE"/>
          </a:solidFill>
        </p:spPr>
        <p:txBody>
          <a:bodyPr>
            <a:normAutofit fontScale="90000"/>
          </a:bodyPr>
          <a:lstStyle/>
          <a:p>
            <a:pPr eaLnBrk="1" hangingPunct="1">
              <a:defRPr/>
            </a:pPr>
            <a:r>
              <a:rPr lang="en-GB" dirty="0" smtClean="0">
                <a:solidFill>
                  <a:schemeClr val="bg1"/>
                </a:solidFill>
                <a:ea typeface="+mj-ea"/>
                <a:cs typeface="Arial" charset="0"/>
              </a:rPr>
              <a:t>UKTV Highlights</a:t>
            </a:r>
          </a:p>
        </p:txBody>
      </p:sp>
      <p:sp>
        <p:nvSpPr>
          <p:cNvPr id="223238" name="Text Box 6"/>
          <p:cNvSpPr txBox="1">
            <a:spLocks noChangeArrowheads="1"/>
          </p:cNvSpPr>
          <p:nvPr/>
        </p:nvSpPr>
        <p:spPr bwMode="auto">
          <a:xfrm>
            <a:off x="-23813" y="4927601"/>
            <a:ext cx="706437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50000"/>
              </a:spcBef>
              <a:buClrTx/>
              <a:buFontTx/>
              <a:buNone/>
            </a:pPr>
            <a:r>
              <a:rPr lang="en-GB" altLang="en-US" sz="1100" i="1" dirty="0">
                <a:solidFill>
                  <a:schemeClr val="bg1"/>
                </a:solidFill>
              </a:rPr>
              <a:t>Source: BARB/</a:t>
            </a:r>
            <a:r>
              <a:rPr lang="en-GB" altLang="en-US" sz="1100" i="1" dirty="0" err="1">
                <a:solidFill>
                  <a:schemeClr val="bg1"/>
                </a:solidFill>
              </a:rPr>
              <a:t>Advantedge</a:t>
            </a:r>
            <a:r>
              <a:rPr lang="en-GB" altLang="en-US" sz="1100" i="1" dirty="0">
                <a:solidFill>
                  <a:schemeClr val="bg1"/>
                </a:solidFill>
              </a:rPr>
              <a:t>, </a:t>
            </a:r>
            <a:r>
              <a:rPr lang="en-GB" altLang="en-US" sz="1100" i="1" dirty="0" smtClean="0">
                <a:solidFill>
                  <a:schemeClr val="bg1"/>
                </a:solidFill>
              </a:rPr>
              <a:t>Q3 2018</a:t>
            </a:r>
            <a:endParaRPr lang="en-GB" altLang="en-US" sz="1100" i="1" dirty="0">
              <a:solidFill>
                <a:schemeClr val="bg1"/>
              </a:solidFill>
            </a:endParaRPr>
          </a:p>
        </p:txBody>
      </p:sp>
      <p:sp>
        <p:nvSpPr>
          <p:cNvPr id="4108" name="Text Box 15"/>
          <p:cNvSpPr>
            <a:spLocks noChangeArrowheads="1"/>
          </p:cNvSpPr>
          <p:nvPr/>
        </p:nvSpPr>
        <p:spPr bwMode="auto">
          <a:xfrm>
            <a:off x="-11113" y="1095375"/>
            <a:ext cx="4367089" cy="306092"/>
          </a:xfrm>
          <a:prstGeom prst="rect">
            <a:avLst/>
          </a:prstGeom>
          <a:solidFill>
            <a:schemeClr val="bg1">
              <a:lumMod val="65000"/>
            </a:schemeClr>
          </a:solidFill>
          <a:ln>
            <a:noFill/>
          </a:ln>
          <a:effectLst>
            <a:outerShdw blurRad="50800" dist="38100" dir="5400000" algn="t" rotWithShape="0">
              <a:prstClr val="black">
                <a:alpha val="40000"/>
              </a:prstClr>
            </a:outerShdw>
          </a:effectLst>
        </p:spPr>
        <p:txBody>
          <a:bodyPr wrap="square" lIns="89772" tIns="44886" rIns="89772" bIns="44886">
            <a:spAutoFit/>
          </a:bodyPr>
          <a:lstStyle/>
          <a:p>
            <a:pPr eaLnBrk="0" hangingPunct="0">
              <a:spcBef>
                <a:spcPct val="50000"/>
              </a:spcBef>
              <a:defRPr/>
            </a:pPr>
            <a:r>
              <a:rPr lang="en-GB" sz="1400" dirty="0" smtClean="0">
                <a:solidFill>
                  <a:schemeClr val="bg1"/>
                </a:solidFill>
                <a:latin typeface="+mn-lt"/>
              </a:rPr>
              <a:t>UKTV took a 5.47% Share of Adults in 2018 Q3</a:t>
            </a:r>
            <a:endParaRPr lang="en-GB" sz="1400" dirty="0">
              <a:solidFill>
                <a:schemeClr val="bg1"/>
              </a:solidFill>
              <a:latin typeface="+mn-lt"/>
            </a:endParaRPr>
          </a:p>
        </p:txBody>
      </p:sp>
      <p:sp>
        <p:nvSpPr>
          <p:cNvPr id="13" name="Text Box 20"/>
          <p:cNvSpPr txBox="1">
            <a:spLocks noChangeArrowheads="1"/>
          </p:cNvSpPr>
          <p:nvPr/>
        </p:nvSpPr>
        <p:spPr bwMode="auto">
          <a:xfrm>
            <a:off x="4964361" y="987653"/>
            <a:ext cx="4176464" cy="521536"/>
          </a:xfrm>
          <a:prstGeom prst="rect">
            <a:avLst/>
          </a:prstGeom>
          <a:solidFill>
            <a:srgbClr val="00A8A4"/>
          </a:solidFill>
          <a:ln>
            <a:noFill/>
          </a:ln>
          <a:effectLst>
            <a:outerShdw blurRad="50800" dist="38100" dir="5400000" algn="t" rotWithShape="0">
              <a:prstClr val="black">
                <a:alpha val="40000"/>
              </a:prstClr>
            </a:outerShdw>
          </a:effectLst>
        </p:spPr>
        <p:txBody>
          <a:bodyPr wrap="square" lIns="89772" tIns="44886" rIns="89772" bIns="4488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r">
              <a:spcBef>
                <a:spcPct val="50000"/>
              </a:spcBef>
              <a:defRPr/>
            </a:pPr>
            <a:r>
              <a:rPr lang="en-GB" sz="1400" kern="0" dirty="0">
                <a:solidFill>
                  <a:schemeClr val="bg1"/>
                </a:solidFill>
                <a:latin typeface="+mn-lt"/>
                <a:cs typeface="Calibri" pitchFamily="34" charset="0"/>
              </a:rPr>
              <a:t>Yesterday </a:t>
            </a:r>
            <a:r>
              <a:rPr lang="en-GB" sz="1400" kern="0" dirty="0" smtClean="0">
                <a:solidFill>
                  <a:schemeClr val="bg1"/>
                </a:solidFill>
                <a:latin typeface="+mn-lt"/>
                <a:cs typeface="Calibri" pitchFamily="34" charset="0"/>
              </a:rPr>
              <a:t>remains the biggest factual channel in the UK, bringing in 12m adults per month across Q3</a:t>
            </a:r>
          </a:p>
        </p:txBody>
      </p:sp>
      <p:sp>
        <p:nvSpPr>
          <p:cNvPr id="2" name="Rectangle 1"/>
          <p:cNvSpPr/>
          <p:nvPr/>
        </p:nvSpPr>
        <p:spPr>
          <a:xfrm>
            <a:off x="-4887" y="3939902"/>
            <a:ext cx="4360863" cy="736979"/>
          </a:xfrm>
          <a:prstGeom prst="rect">
            <a:avLst/>
          </a:prstGeom>
          <a:solidFill>
            <a:schemeClr val="bg1">
              <a:lumMod val="65000"/>
            </a:schemeClr>
          </a:solidFill>
          <a:ln>
            <a:noFill/>
          </a:ln>
        </p:spPr>
        <p:txBody>
          <a:bodyPr lIns="89772" tIns="44886" rIns="89772" bIns="44886">
            <a:spAutoFit/>
          </a:bodyPr>
          <a:lstStyle/>
          <a:p>
            <a:pPr algn="r">
              <a:spcAft>
                <a:spcPts val="0"/>
              </a:spcAft>
              <a:defRPr/>
            </a:pPr>
            <a:r>
              <a:rPr lang="en-GB" sz="1400" dirty="0">
                <a:solidFill>
                  <a:schemeClr val="bg1"/>
                </a:solidFill>
                <a:latin typeface="C4 Text" panose="02000506020000020004" pitchFamily="2" charset="0"/>
              </a:rPr>
              <a:t>John Bishop: In Conversation With… returned for S4 in </a:t>
            </a:r>
            <a:r>
              <a:rPr lang="en-GB" sz="1400" dirty="0" smtClean="0">
                <a:solidFill>
                  <a:schemeClr val="bg1"/>
                </a:solidFill>
                <a:latin typeface="C4 Text" panose="02000506020000020004" pitchFamily="2" charset="0"/>
              </a:rPr>
              <a:t>Q3, </a:t>
            </a:r>
            <a:r>
              <a:rPr lang="en-GB" sz="1400" dirty="0">
                <a:solidFill>
                  <a:schemeClr val="bg1"/>
                </a:solidFill>
                <a:latin typeface="C4 Text" panose="02000506020000020004" pitchFamily="2" charset="0"/>
              </a:rPr>
              <a:t>with the series averaging 125k (+127% </a:t>
            </a:r>
            <a:r>
              <a:rPr lang="en-GB" sz="1400" dirty="0" err="1">
                <a:solidFill>
                  <a:schemeClr val="bg1"/>
                </a:solidFill>
                <a:latin typeface="C4 Text" panose="02000506020000020004" pitchFamily="2" charset="0"/>
              </a:rPr>
              <a:t>vs</a:t>
            </a:r>
            <a:r>
              <a:rPr lang="en-GB" sz="1400" dirty="0">
                <a:solidFill>
                  <a:schemeClr val="bg1"/>
                </a:solidFill>
                <a:latin typeface="C4 Text" panose="02000506020000020004" pitchFamily="2" charset="0"/>
              </a:rPr>
              <a:t> slot) in addition to a stellar 71% ABC1 profile</a:t>
            </a:r>
            <a:r>
              <a:rPr lang="en-GB" sz="1400" dirty="0" smtClean="0">
                <a:solidFill>
                  <a:schemeClr val="bg1"/>
                </a:solidFill>
                <a:latin typeface="C4 Text" panose="02000506020000020004" pitchFamily="2" charset="0"/>
              </a:rPr>
              <a:t>.</a:t>
            </a:r>
            <a:endParaRPr lang="en-GB" sz="1400" dirty="0">
              <a:solidFill>
                <a:schemeClr val="bg1"/>
              </a:solidFill>
              <a:latin typeface="C4 Text" panose="02000506020000020004" pitchFamily="2" charset="0"/>
            </a:endParaRPr>
          </a:p>
        </p:txBody>
      </p:sp>
      <p:sp>
        <p:nvSpPr>
          <p:cNvPr id="18" name="Text Box 20"/>
          <p:cNvSpPr>
            <a:spLocks noChangeArrowheads="1"/>
          </p:cNvSpPr>
          <p:nvPr/>
        </p:nvSpPr>
        <p:spPr bwMode="auto">
          <a:xfrm>
            <a:off x="-11113" y="2409674"/>
            <a:ext cx="4367089" cy="306092"/>
          </a:xfrm>
          <a:prstGeom prst="rect">
            <a:avLst/>
          </a:prstGeom>
          <a:solidFill>
            <a:schemeClr val="bg1">
              <a:lumMod val="65000"/>
            </a:schemeClr>
          </a:solidFill>
          <a:ln w="9525">
            <a:noFill/>
            <a:round/>
            <a:headEnd/>
            <a:tailEnd/>
          </a:ln>
          <a:effectLst>
            <a:outerShdw blurRad="50800" dist="38100" dir="5400000" algn="t" rotWithShape="0">
              <a:prstClr val="black">
                <a:alpha val="40000"/>
              </a:prstClr>
            </a:outerShdw>
          </a:effectLst>
          <a:extLst/>
        </p:spPr>
        <p:txBody>
          <a:bodyPr wrap="square" lIns="89772" tIns="44886" rIns="89772" bIns="44886">
            <a:spAutoFit/>
          </a:bodyPr>
          <a:lstStyle/>
          <a:p>
            <a:pPr fontAlgn="auto">
              <a:spcBef>
                <a:spcPts val="0"/>
              </a:spcBef>
              <a:spcAft>
                <a:spcPts val="0"/>
              </a:spcAft>
              <a:defRPr/>
            </a:pPr>
            <a:r>
              <a:rPr lang="en-GB" sz="1400" dirty="0">
                <a:solidFill>
                  <a:schemeClr val="bg1"/>
                </a:solidFill>
                <a:latin typeface="+mn-lt"/>
              </a:rPr>
              <a:t>This strong performance was driven by Drama</a:t>
            </a:r>
            <a:r>
              <a:rPr lang="en-GB" sz="1400" dirty="0" smtClean="0">
                <a:solidFill>
                  <a:schemeClr val="bg1"/>
                </a:solidFill>
                <a:latin typeface="+mn-lt"/>
              </a:rPr>
              <a:t>, and Dave</a:t>
            </a:r>
            <a:endParaRPr lang="en-GB" sz="1400" dirty="0">
              <a:solidFill>
                <a:schemeClr val="bg1"/>
              </a:solidFill>
              <a:latin typeface="+mn-lt"/>
            </a:endParaRPr>
          </a:p>
        </p:txBody>
      </p:sp>
      <p:sp>
        <p:nvSpPr>
          <p:cNvPr id="15" name="Text Box 20"/>
          <p:cNvSpPr>
            <a:spLocks noChangeArrowheads="1"/>
          </p:cNvSpPr>
          <p:nvPr/>
        </p:nvSpPr>
        <p:spPr bwMode="auto">
          <a:xfrm>
            <a:off x="-4887" y="3003218"/>
            <a:ext cx="4368007" cy="736979"/>
          </a:xfrm>
          <a:prstGeom prst="rect">
            <a:avLst/>
          </a:prstGeom>
          <a:solidFill>
            <a:srgbClr val="009999"/>
          </a:solidFill>
          <a:ln w="9525">
            <a:noFill/>
            <a:round/>
            <a:headEnd/>
            <a:tailEnd/>
          </a:ln>
          <a:effectLst>
            <a:outerShdw blurRad="50800" dist="38100" dir="5400000" algn="t" rotWithShape="0">
              <a:prstClr val="black">
                <a:alpha val="40000"/>
              </a:prstClr>
            </a:outerShdw>
          </a:effectLst>
          <a:extLst/>
        </p:spPr>
        <p:txBody>
          <a:bodyPr wrap="square" lIns="89772" tIns="44886" rIns="89772" bIns="44886">
            <a:spAutoFit/>
          </a:bodyPr>
          <a:lstStyle/>
          <a:p>
            <a:pPr defTabSz="674922" fontAlgn="auto">
              <a:spcBef>
                <a:spcPts val="0"/>
              </a:spcBef>
              <a:spcAft>
                <a:spcPts val="0"/>
              </a:spcAft>
              <a:defRPr/>
            </a:pPr>
            <a:r>
              <a:rPr lang="en-US" sz="1400" kern="0" dirty="0" smtClean="0">
                <a:solidFill>
                  <a:schemeClr val="bg1"/>
                </a:solidFill>
                <a:latin typeface="C4 Text" panose="02000506020000020004" pitchFamily="2" charset="0"/>
                <a:cs typeface="Calibri" pitchFamily="34" charset="0"/>
              </a:rPr>
              <a:t>Dave reached 17.7 million adults a month in Q3, with Taskmaster returning with its highest consolidated audience to date of 1.1m!</a:t>
            </a:r>
            <a:endParaRPr lang="en-US" sz="1400" kern="0" dirty="0">
              <a:solidFill>
                <a:schemeClr val="bg1"/>
              </a:solidFill>
              <a:latin typeface="C4 Text" panose="02000506020000020004" pitchFamily="2" charset="0"/>
              <a:cs typeface="Calibri" pitchFamily="34" charset="0"/>
            </a:endParaRPr>
          </a:p>
        </p:txBody>
      </p:sp>
      <p:pic>
        <p:nvPicPr>
          <p:cNvPr id="223244"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20"/>
          <p:cNvSpPr>
            <a:spLocks noChangeArrowheads="1"/>
          </p:cNvSpPr>
          <p:nvPr/>
        </p:nvSpPr>
        <p:spPr bwMode="auto">
          <a:xfrm>
            <a:off x="4805363" y="2787774"/>
            <a:ext cx="4352925" cy="952423"/>
          </a:xfrm>
          <a:prstGeom prst="rect">
            <a:avLst/>
          </a:prstGeom>
          <a:solidFill>
            <a:srgbClr val="009999"/>
          </a:solidFill>
          <a:ln w="9525">
            <a:noFill/>
            <a:round/>
            <a:headEnd/>
            <a:tailEnd/>
          </a:ln>
          <a:effectLst>
            <a:outerShdw blurRad="50800" dist="38100" dir="5400000" algn="t" rotWithShape="0">
              <a:prstClr val="black">
                <a:alpha val="40000"/>
              </a:prstClr>
            </a:outerShdw>
          </a:effectLst>
          <a:extLst/>
        </p:spPr>
        <p:txBody>
          <a:bodyPr lIns="89772" tIns="44886" rIns="89772" bIns="44886">
            <a:spAutoFit/>
          </a:bodyPr>
          <a:lstStyle/>
          <a:p>
            <a:pPr defTabSz="674922" fontAlgn="auto">
              <a:spcBef>
                <a:spcPts val="0"/>
              </a:spcBef>
              <a:spcAft>
                <a:spcPts val="0"/>
              </a:spcAft>
            </a:pPr>
            <a:r>
              <a:rPr lang="en-GB" sz="1400" kern="0" dirty="0">
                <a:solidFill>
                  <a:schemeClr val="bg1"/>
                </a:solidFill>
                <a:latin typeface="C4 Text" panose="02000506020000020004" pitchFamily="2" charset="0"/>
                <a:cs typeface="Calibri" pitchFamily="34" charset="0"/>
              </a:rPr>
              <a:t>Despite completing mandatory registration across all platforms, UKTV Play enjoyed a +50% increase in views </a:t>
            </a:r>
            <a:r>
              <a:rPr lang="en-GB" sz="1400" kern="0" dirty="0" err="1">
                <a:solidFill>
                  <a:schemeClr val="bg1"/>
                </a:solidFill>
                <a:latin typeface="C4 Text" panose="02000506020000020004" pitchFamily="2" charset="0"/>
                <a:cs typeface="Calibri" pitchFamily="34" charset="0"/>
              </a:rPr>
              <a:t>YoY</a:t>
            </a:r>
            <a:r>
              <a:rPr lang="en-GB" sz="1400" kern="0" dirty="0">
                <a:solidFill>
                  <a:schemeClr val="bg1"/>
                </a:solidFill>
                <a:latin typeface="C4 Text" panose="02000506020000020004" pitchFamily="2" charset="0"/>
                <a:cs typeface="Calibri" pitchFamily="34" charset="0"/>
              </a:rPr>
              <a:t> in Q3 2018, remaining </a:t>
            </a:r>
            <a:r>
              <a:rPr lang="en-GB" sz="1400" kern="0" dirty="0" err="1">
                <a:solidFill>
                  <a:schemeClr val="bg1"/>
                </a:solidFill>
                <a:latin typeface="C4 Text" panose="02000506020000020004" pitchFamily="2" charset="0"/>
                <a:cs typeface="Calibri" pitchFamily="34" charset="0"/>
              </a:rPr>
              <a:t>UKTV’s</a:t>
            </a:r>
            <a:r>
              <a:rPr lang="en-GB" sz="1400" kern="0" dirty="0">
                <a:solidFill>
                  <a:schemeClr val="bg1"/>
                </a:solidFill>
                <a:latin typeface="C4 Text" panose="02000506020000020004" pitchFamily="2" charset="0"/>
                <a:cs typeface="Calibri" pitchFamily="34" charset="0"/>
              </a:rPr>
              <a:t> fastest growing brand</a:t>
            </a:r>
          </a:p>
        </p:txBody>
      </p:sp>
      <p:sp>
        <p:nvSpPr>
          <p:cNvPr id="20" name="Text Box 20"/>
          <p:cNvSpPr txBox="1">
            <a:spLocks noChangeArrowheads="1"/>
          </p:cNvSpPr>
          <p:nvPr/>
        </p:nvSpPr>
        <p:spPr bwMode="auto">
          <a:xfrm>
            <a:off x="-23813" y="1550979"/>
            <a:ext cx="4379789" cy="521536"/>
          </a:xfrm>
          <a:prstGeom prst="rect">
            <a:avLst/>
          </a:prstGeom>
          <a:solidFill>
            <a:srgbClr val="009999"/>
          </a:solidFill>
          <a:ln>
            <a:noFill/>
          </a:ln>
          <a:effectLst>
            <a:outerShdw blurRad="50800" dist="38100" dir="5400000" algn="t" rotWithShape="0">
              <a:prstClr val="black">
                <a:alpha val="40000"/>
              </a:prstClr>
            </a:outerShdw>
          </a:effectLst>
        </p:spPr>
        <p:txBody>
          <a:bodyPr wrap="square" lIns="89772" tIns="44886" rIns="89772" bIns="44886">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defRPr/>
            </a:pPr>
            <a:r>
              <a:rPr lang="en-GB" sz="1400" dirty="0">
                <a:solidFill>
                  <a:schemeClr val="bg1"/>
                </a:solidFill>
                <a:latin typeface="+mn-lt"/>
              </a:rPr>
              <a:t>In </a:t>
            </a:r>
            <a:r>
              <a:rPr lang="en-GB" sz="1400" dirty="0" smtClean="0">
                <a:solidFill>
                  <a:schemeClr val="bg1"/>
                </a:solidFill>
                <a:latin typeface="+mn-lt"/>
              </a:rPr>
              <a:t>Q3 </a:t>
            </a:r>
            <a:r>
              <a:rPr lang="en-GB" sz="1400" dirty="0" err="1">
                <a:solidFill>
                  <a:schemeClr val="bg1"/>
                </a:solidFill>
                <a:latin typeface="+mn-lt"/>
              </a:rPr>
              <a:t>UKTV’s</a:t>
            </a:r>
            <a:r>
              <a:rPr lang="en-GB" sz="1400" dirty="0">
                <a:solidFill>
                  <a:schemeClr val="bg1"/>
                </a:solidFill>
                <a:latin typeface="+mn-lt"/>
              </a:rPr>
              <a:t> </a:t>
            </a:r>
            <a:r>
              <a:rPr lang="en-GB" sz="1400" dirty="0" err="1">
                <a:solidFill>
                  <a:schemeClr val="bg1"/>
                </a:solidFill>
                <a:latin typeface="+mn-lt"/>
              </a:rPr>
              <a:t>SOCI</a:t>
            </a:r>
            <a:r>
              <a:rPr lang="en-GB" sz="1400" dirty="0">
                <a:solidFill>
                  <a:schemeClr val="bg1"/>
                </a:solidFill>
                <a:latin typeface="+mn-lt"/>
              </a:rPr>
              <a:t> remains ahead of Sky and Channel 5 family channels </a:t>
            </a:r>
          </a:p>
        </p:txBody>
      </p:sp>
      <p:pic>
        <p:nvPicPr>
          <p:cNvPr id="223249" name="Picture 2" descr="https://cas.uktv.co.uk/static/network/img/channel-logos/uktv-nebula-logo-159x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5263" y="0"/>
            <a:ext cx="87471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20"/>
          <p:cNvSpPr txBox="1">
            <a:spLocks noChangeArrowheads="1"/>
          </p:cNvSpPr>
          <p:nvPr/>
        </p:nvSpPr>
        <p:spPr bwMode="auto">
          <a:xfrm>
            <a:off x="4754562" y="1662235"/>
            <a:ext cx="4386263" cy="952423"/>
          </a:xfrm>
          <a:prstGeom prst="rect">
            <a:avLst/>
          </a:prstGeom>
          <a:solidFill>
            <a:schemeClr val="bg1">
              <a:lumMod val="65000"/>
            </a:schemeClr>
          </a:solidFill>
          <a:ln>
            <a:noFill/>
          </a:ln>
        </p:spPr>
        <p:txBody>
          <a:bodyPr lIns="89772" tIns="44886" rIns="89772" bIns="44886">
            <a:spAutoFit/>
          </a:bodyPr>
          <a:lstStyle>
            <a:defPPr>
              <a:defRPr lang="en-US"/>
            </a:defPPr>
            <a:lvl1pPr algn="r">
              <a:spcAft>
                <a:spcPts val="0"/>
              </a:spcAft>
              <a:defRPr sz="1400">
                <a:solidFill>
                  <a:schemeClr val="bg1"/>
                </a:solidFill>
                <a:latin typeface="C4 Text" panose="02000506020000020004" pitchFamily="2" charset="0"/>
              </a:defRPr>
            </a:lvl1pPr>
          </a:lstStyle>
          <a:p>
            <a:pPr defTabSz="674922" fontAlgn="auto">
              <a:spcBef>
                <a:spcPts val="0"/>
              </a:spcBef>
              <a:defRPr/>
            </a:pPr>
            <a:r>
              <a:rPr lang="en-GB" kern="0" dirty="0">
                <a:cs typeface="Calibri" pitchFamily="34" charset="0"/>
              </a:rPr>
              <a:t>Over 7.3m adults tuned into Really every month on the Freeview platform, maintaining its position as the 4th highest non-</a:t>
            </a:r>
            <a:r>
              <a:rPr lang="en-GB" kern="0" dirty="0" err="1">
                <a:cs typeface="Calibri" pitchFamily="34" charset="0"/>
              </a:rPr>
              <a:t>PSB</a:t>
            </a:r>
            <a:r>
              <a:rPr lang="en-GB" kern="0" dirty="0">
                <a:cs typeface="Calibri" pitchFamily="34" charset="0"/>
              </a:rPr>
              <a:t> monthly reach in Freeview and ahead of 5Spike and Quest</a:t>
            </a:r>
          </a:p>
        </p:txBody>
      </p:sp>
      <p:sp>
        <p:nvSpPr>
          <p:cNvPr id="23" name="Text Box 20"/>
          <p:cNvSpPr txBox="1">
            <a:spLocks noChangeArrowheads="1"/>
          </p:cNvSpPr>
          <p:nvPr/>
        </p:nvSpPr>
        <p:spPr bwMode="auto">
          <a:xfrm>
            <a:off x="4788024" y="4011910"/>
            <a:ext cx="4386263" cy="736979"/>
          </a:xfrm>
          <a:prstGeom prst="rect">
            <a:avLst/>
          </a:prstGeom>
          <a:solidFill>
            <a:schemeClr val="bg1">
              <a:lumMod val="65000"/>
            </a:schemeClr>
          </a:solidFill>
          <a:ln>
            <a:noFill/>
          </a:ln>
        </p:spPr>
        <p:txBody>
          <a:bodyPr lIns="89772" tIns="44886" rIns="89772" bIns="44886">
            <a:spAutoFit/>
          </a:bodyPr>
          <a:lstStyle>
            <a:defPPr>
              <a:defRPr lang="en-US"/>
            </a:defPPr>
            <a:lvl1pPr algn="r">
              <a:spcAft>
                <a:spcPts val="0"/>
              </a:spcAft>
              <a:defRPr sz="1400">
                <a:solidFill>
                  <a:schemeClr val="bg1"/>
                </a:solidFill>
                <a:latin typeface="C4 Text" panose="02000506020000020004" pitchFamily="2" charset="0"/>
              </a:defRPr>
            </a:lvl1pPr>
          </a:lstStyle>
          <a:p>
            <a:r>
              <a:rPr lang="en-GB" dirty="0"/>
              <a:t>In Q3, Good Food reached 3.4m viewers a month, up +4% </a:t>
            </a:r>
            <a:r>
              <a:rPr lang="en-GB" dirty="0" err="1" smtClean="0"/>
              <a:t>QoQ</a:t>
            </a:r>
            <a:r>
              <a:rPr lang="en-GB" dirty="0" smtClean="0"/>
              <a:t>. The </a:t>
            </a:r>
            <a:r>
              <a:rPr lang="en-GB" dirty="0"/>
              <a:t>channel maintained a strong ABC1 profile (48% in Q3, up +12% </a:t>
            </a:r>
            <a:r>
              <a:rPr lang="en-GB" dirty="0" err="1"/>
              <a:t>QoQ</a:t>
            </a:r>
            <a:r>
              <a:rPr lang="en-GB" dirty="0"/>
              <a: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2690"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chemeClr val="tx1"/>
              </a:buClr>
              <a:buFont typeface="Times" pitchFamily="18" charset="0"/>
              <a:buChar char="•"/>
            </a:pPr>
            <a:endParaRPr lang="en-GB" altLang="en-US" sz="1600">
              <a:latin typeface="C4 Text" pitchFamily="2" charset="0"/>
            </a:endParaRPr>
          </a:p>
        </p:txBody>
      </p:sp>
      <p:sp>
        <p:nvSpPr>
          <p:cNvPr id="22" name="Text Box 66"/>
          <p:cNvSpPr txBox="1">
            <a:spLocks noChangeArrowheads="1"/>
          </p:cNvSpPr>
          <p:nvPr/>
        </p:nvSpPr>
        <p:spPr bwMode="auto">
          <a:xfrm>
            <a:off x="935038" y="1092200"/>
            <a:ext cx="7021512" cy="3622675"/>
          </a:xfrm>
          <a:prstGeom prst="roundRect">
            <a:avLst>
              <a:gd name="adj" fmla="val 10747"/>
            </a:avLst>
          </a:prstGeom>
          <a:solidFill>
            <a:srgbClr val="FFFFFF">
              <a:alpha val="69804"/>
            </a:srgbClr>
          </a:solidFill>
          <a:ln w="38100">
            <a:noFill/>
          </a:ln>
        </p:spPr>
        <p:txBody>
          <a:bodyPr lIns="89772" tIns="44886" rIns="89772" bIns="44886" anchor="ct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2000" dirty="0">
                <a:solidFill>
                  <a:srgbClr val="000000"/>
                </a:solidFill>
                <a:latin typeface="C4 Text" panose="02000506020000020004" pitchFamily="2" charset="0"/>
                <a:cs typeface="Arial" charset="0"/>
              </a:rPr>
              <a:t>Alibi</a:t>
            </a:r>
            <a:r>
              <a:rPr lang="en-GB" sz="1400" dirty="0">
                <a:solidFill>
                  <a:srgbClr val="000000"/>
                </a:solidFill>
                <a:latin typeface="C4 Text" panose="02000506020000020004" pitchFamily="2" charset="0"/>
                <a:cs typeface="Arial" charset="0"/>
              </a:rPr>
              <a:t> viewers</a:t>
            </a:r>
            <a:r>
              <a:rPr lang="en-GB" sz="2000" dirty="0">
                <a:solidFill>
                  <a:srgbClr val="000000"/>
                </a:solidFill>
                <a:latin typeface="C4 Text" panose="02000506020000020004" pitchFamily="2" charset="0"/>
                <a:cs typeface="Arial" charset="0"/>
              </a:rPr>
              <a:t>…</a:t>
            </a:r>
          </a:p>
          <a:p>
            <a:pPr marL="279912" indent="-279912" eaLnBrk="1" fontAlgn="b" hangingPunct="1">
              <a:buFont typeface="Arial" pitchFamily="34" charset="0"/>
              <a:buChar char="•"/>
              <a:defRPr/>
            </a:pP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a:solidFill>
                  <a:srgbClr val="000000"/>
                </a:solidFill>
                <a:latin typeface="C4 Text" pitchFamily="2" charset="0"/>
                <a:cs typeface="Arial" charset="0"/>
              </a:rPr>
              <a:t>Are TV addicts (index </a:t>
            </a:r>
            <a:r>
              <a:rPr lang="en-GB" sz="1400" dirty="0" smtClean="0">
                <a:solidFill>
                  <a:srgbClr val="000000"/>
                </a:solidFill>
                <a:latin typeface="C4 Text" pitchFamily="2" charset="0"/>
                <a:cs typeface="Arial" charset="0"/>
              </a:rPr>
              <a:t>141) </a:t>
            </a:r>
            <a:r>
              <a:rPr lang="en-GB" sz="1400" dirty="0">
                <a:solidFill>
                  <a:srgbClr val="000000"/>
                </a:solidFill>
                <a:latin typeface="C4 Text" pitchFamily="2" charset="0"/>
                <a:cs typeface="Arial" charset="0"/>
              </a:rPr>
              <a:t>and watching TV is their favourite past-time (index </a:t>
            </a:r>
            <a:r>
              <a:rPr lang="en-GB" sz="1400" dirty="0" smtClean="0">
                <a:solidFill>
                  <a:srgbClr val="000000"/>
                </a:solidFill>
                <a:latin typeface="C4 Text" pitchFamily="2" charset="0"/>
                <a:cs typeface="Arial" charset="0"/>
              </a:rPr>
              <a:t>130), </a:t>
            </a:r>
            <a:r>
              <a:rPr lang="en-GB" sz="1400" dirty="0">
                <a:solidFill>
                  <a:srgbClr val="000000"/>
                </a:solidFill>
                <a:latin typeface="C4 Text" pitchFamily="2" charset="0"/>
                <a:cs typeface="Arial" charset="0"/>
              </a:rPr>
              <a:t>with them relying on TV to keep informed (index </a:t>
            </a:r>
            <a:r>
              <a:rPr lang="en-GB" sz="1400" dirty="0" smtClean="0">
                <a:solidFill>
                  <a:srgbClr val="000000"/>
                </a:solidFill>
                <a:latin typeface="C4 Text" pitchFamily="2" charset="0"/>
                <a:cs typeface="Arial" charset="0"/>
              </a:rPr>
              <a:t>126).</a:t>
            </a: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a:solidFill>
                  <a:srgbClr val="000000"/>
                </a:solidFill>
                <a:latin typeface="C4 Text" pitchFamily="2" charset="0"/>
                <a:cs typeface="Arial" charset="0"/>
              </a:rPr>
              <a:t>They enjoy ads as much as programmes (index </a:t>
            </a:r>
            <a:r>
              <a:rPr lang="en-GB" sz="1400" dirty="0" smtClean="0">
                <a:solidFill>
                  <a:srgbClr val="000000"/>
                </a:solidFill>
                <a:latin typeface="C4 Text" pitchFamily="2" charset="0"/>
                <a:cs typeface="Arial" charset="0"/>
              </a:rPr>
              <a:t>132), </a:t>
            </a:r>
            <a:r>
              <a:rPr lang="en-GB" sz="1400" dirty="0">
                <a:solidFill>
                  <a:srgbClr val="000000"/>
                </a:solidFill>
                <a:latin typeface="C4 Text" pitchFamily="2" charset="0"/>
                <a:cs typeface="Arial" charset="0"/>
              </a:rPr>
              <a:t>they think TV ads are the most useful in helping with their purchase decisions (index </a:t>
            </a:r>
            <a:r>
              <a:rPr lang="en-GB" sz="1400" dirty="0" smtClean="0">
                <a:solidFill>
                  <a:srgbClr val="000000"/>
                </a:solidFill>
                <a:latin typeface="C4 Text" pitchFamily="2" charset="0"/>
                <a:cs typeface="Arial" charset="0"/>
              </a:rPr>
              <a:t>133) </a:t>
            </a:r>
            <a:r>
              <a:rPr lang="en-GB" sz="1400" dirty="0">
                <a:solidFill>
                  <a:srgbClr val="000000"/>
                </a:solidFill>
                <a:latin typeface="C4 Text" pitchFamily="2" charset="0"/>
                <a:cs typeface="Arial" charset="0"/>
              </a:rPr>
              <a:t>and </a:t>
            </a:r>
            <a:r>
              <a:rPr lang="en-GB" sz="1400" dirty="0" smtClean="0">
                <a:solidFill>
                  <a:srgbClr val="000000"/>
                </a:solidFill>
                <a:latin typeface="C4 Text" pitchFamily="2" charset="0"/>
                <a:cs typeface="Arial" charset="0"/>
              </a:rPr>
              <a:t>often buy products from companies who sponsor TV programmes (</a:t>
            </a:r>
            <a:r>
              <a:rPr lang="en-GB" sz="1400" dirty="0">
                <a:solidFill>
                  <a:srgbClr val="000000"/>
                </a:solidFill>
                <a:latin typeface="C4 Text" pitchFamily="2" charset="0"/>
                <a:cs typeface="Arial" charset="0"/>
              </a:rPr>
              <a:t>index </a:t>
            </a:r>
            <a:r>
              <a:rPr lang="en-GB" sz="1400" dirty="0" smtClean="0">
                <a:solidFill>
                  <a:srgbClr val="000000"/>
                </a:solidFill>
                <a:latin typeface="C4 Text" pitchFamily="2" charset="0"/>
                <a:cs typeface="Arial" charset="0"/>
              </a:rPr>
              <a:t>132).</a:t>
            </a:r>
            <a:endParaRPr lang="en-GB" sz="1400" dirty="0">
              <a:solidFill>
                <a:srgbClr val="000000"/>
              </a:solidFill>
              <a:latin typeface="C4 Text" pitchFamily="2" charset="0"/>
              <a:cs typeface="Arial" charset="0"/>
            </a:endParaRPr>
          </a:p>
          <a:p>
            <a:pPr eaLnBrk="1" fontAlgn="b" hangingPunct="1">
              <a:defRPr/>
            </a:pPr>
            <a:endParaRPr lang="en-GB" sz="14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400" dirty="0" smtClean="0">
                <a:solidFill>
                  <a:srgbClr val="000000"/>
                </a:solidFill>
                <a:latin typeface="C4 Text" pitchFamily="2" charset="0"/>
                <a:cs typeface="Arial" charset="0"/>
              </a:rPr>
              <a:t>If they </a:t>
            </a:r>
            <a:r>
              <a:rPr lang="en-GB" sz="1400" dirty="0">
                <a:solidFill>
                  <a:srgbClr val="000000"/>
                </a:solidFill>
                <a:latin typeface="C4 Text" pitchFamily="2" charset="0"/>
                <a:cs typeface="Arial" charset="0"/>
              </a:rPr>
              <a:t>trust a brand they’ll buy it without looking at the </a:t>
            </a:r>
            <a:r>
              <a:rPr lang="en-GB" sz="1400" dirty="0" smtClean="0">
                <a:solidFill>
                  <a:srgbClr val="000000"/>
                </a:solidFill>
                <a:latin typeface="C4 Text" pitchFamily="2" charset="0"/>
                <a:cs typeface="Arial" charset="0"/>
              </a:rPr>
              <a:t>price (</a:t>
            </a:r>
            <a:r>
              <a:rPr lang="en-GB" sz="1400" dirty="0">
                <a:solidFill>
                  <a:srgbClr val="000000"/>
                </a:solidFill>
                <a:latin typeface="C4 Text" pitchFamily="2" charset="0"/>
                <a:cs typeface="Arial" charset="0"/>
              </a:rPr>
              <a:t>index </a:t>
            </a:r>
            <a:r>
              <a:rPr lang="en-GB" sz="1400" dirty="0" smtClean="0">
                <a:solidFill>
                  <a:srgbClr val="000000"/>
                </a:solidFill>
                <a:latin typeface="C4 Text" pitchFamily="2" charset="0"/>
                <a:cs typeface="Arial" charset="0"/>
              </a:rPr>
              <a:t>109), and tend to buy new products before most of their friends (index 121).</a:t>
            </a: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400" dirty="0">
              <a:latin typeface="C4 Text" pitchFamily="2" charset="0"/>
              <a:cs typeface="Arial" charset="0"/>
            </a:endParaRPr>
          </a:p>
          <a:p>
            <a:pPr marL="279912" indent="-279912" eaLnBrk="1" fontAlgn="b" hangingPunct="1">
              <a:buFont typeface="Arial" pitchFamily="34" charset="0"/>
              <a:buChar char="•"/>
              <a:defRPr/>
            </a:pPr>
            <a:r>
              <a:rPr lang="en-GB" sz="1400" dirty="0" smtClean="0">
                <a:latin typeface="C4 Text" pitchFamily="2" charset="0"/>
                <a:cs typeface="Arial" charset="0"/>
              </a:rPr>
              <a:t>When they see a new brand they often buy it to see what it’s like (index 110), they often notice brands/products that appear in TV programmes </a:t>
            </a:r>
            <a:r>
              <a:rPr lang="en-GB" sz="1400" dirty="0">
                <a:latin typeface="C4 Text" pitchFamily="2" charset="0"/>
                <a:cs typeface="Arial" charset="0"/>
              </a:rPr>
              <a:t>(index </a:t>
            </a:r>
            <a:r>
              <a:rPr lang="en-GB" sz="1400" dirty="0" smtClean="0">
                <a:latin typeface="C4 Text" pitchFamily="2" charset="0"/>
                <a:cs typeface="Arial" charset="0"/>
              </a:rPr>
              <a:t>110) and search on the internet for these products whilst watching TV (index 117).</a:t>
            </a:r>
            <a:endParaRPr lang="en-GB" sz="1400" dirty="0">
              <a:latin typeface="C4 Text" pitchFamily="2" charset="0"/>
              <a:cs typeface="Arial" charset="0"/>
            </a:endParaRPr>
          </a:p>
        </p:txBody>
      </p:sp>
      <p:pic>
        <p:nvPicPr>
          <p:cNvPr id="242692" name="Picture 1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4" y="49214"/>
            <a:ext cx="93503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82542" y="774701"/>
            <a:ext cx="873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watched  Alibi within </a:t>
            </a:r>
            <a:r>
              <a:rPr lang="en-GB" altLang="en-US" sz="1100" i="1" dirty="0">
                <a:solidFill>
                  <a:schemeClr val="bg1"/>
                </a:solidFill>
                <a:latin typeface="C4 Text" pitchFamily="2" charset="0"/>
              </a:rPr>
              <a:t>the last week.</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3714" name="Rounded Rectangle 3"/>
          <p:cNvSpPr>
            <a:spLocks noChangeArrowheads="1"/>
          </p:cNvSpPr>
          <p:nvPr/>
        </p:nvSpPr>
        <p:spPr bwMode="auto">
          <a:xfrm>
            <a:off x="107952" y="1168402"/>
            <a:ext cx="8901113" cy="3671888"/>
          </a:xfrm>
          <a:prstGeom prst="roundRect">
            <a:avLst>
              <a:gd name="adj" fmla="val 8690"/>
            </a:avLst>
          </a:prstGeom>
          <a:solidFill>
            <a:srgbClr val="FFFFFF">
              <a:alpha val="69803"/>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89772" tIns="44886" rIns="89772" bIns="44886"/>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endParaRPr lang="en-GB" altLang="en-US">
              <a:solidFill>
                <a:srgbClr val="3D82CE"/>
              </a:solidFill>
              <a:latin typeface="Arial" pitchFamily="34" charset="0"/>
            </a:endParaRPr>
          </a:p>
        </p:txBody>
      </p:sp>
      <p:sp>
        <p:nvSpPr>
          <p:cNvPr id="243715" name="Rectangle 2"/>
          <p:cNvSpPr>
            <a:spLocks noGrp="1" noChangeArrowheads="1"/>
          </p:cNvSpPr>
          <p:nvPr>
            <p:ph type="title" idx="4294967295"/>
          </p:nvPr>
        </p:nvSpPr>
        <p:spPr>
          <a:xfrm>
            <a:off x="0" y="268288"/>
            <a:ext cx="6345238" cy="468312"/>
          </a:xfrm>
          <a:solidFill>
            <a:srgbClr val="2CB1AE"/>
          </a:solidFill>
        </p:spPr>
        <p:txBody>
          <a:bodyPr/>
          <a:lstStyle/>
          <a:p>
            <a:pPr eaLnBrk="1" hangingPunct="1"/>
            <a:r>
              <a:rPr lang="en-GB" altLang="en-US" sz="3200" dirty="0">
                <a:solidFill>
                  <a:schemeClr val="bg1"/>
                </a:solidFill>
                <a:latin typeface="C4 Headline" panose="02000503030000020004" pitchFamily="2" charset="0"/>
              </a:rPr>
              <a:t>Dave is the place to reach men</a:t>
            </a:r>
            <a:endParaRPr lang="en-GB" altLang="en-US" sz="2000" dirty="0">
              <a:solidFill>
                <a:schemeClr val="bg1"/>
              </a:solidFill>
              <a:latin typeface="C4 Headline" panose="02000503030000020004" pitchFamily="2" charset="0"/>
            </a:endParaRPr>
          </a:p>
        </p:txBody>
      </p:sp>
      <p:pic>
        <p:nvPicPr>
          <p:cNvPr id="243716"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7" name="Text Box 6"/>
          <p:cNvSpPr txBox="1">
            <a:spLocks noChangeArrowheads="1"/>
          </p:cNvSpPr>
          <p:nvPr/>
        </p:nvSpPr>
        <p:spPr bwMode="auto">
          <a:xfrm>
            <a:off x="107950" y="4913314"/>
            <a:ext cx="8605838"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rgbClr val="FFFFFF"/>
                </a:solidFill>
                <a:latin typeface="C4 Text" pitchFamily="2" charset="0"/>
              </a:rPr>
              <a:t>Source: BARB/</a:t>
            </a:r>
            <a:r>
              <a:rPr lang="en-GB" altLang="en-US" sz="1100" i="1" dirty="0" err="1">
                <a:solidFill>
                  <a:srgbClr val="FFFFFF"/>
                </a:solidFill>
                <a:latin typeface="C4 Text" pitchFamily="2" charset="0"/>
              </a:rPr>
              <a:t>Advantedge</a:t>
            </a:r>
            <a:r>
              <a:rPr lang="en-GB" altLang="en-US" sz="1100" i="1" dirty="0">
                <a:solidFill>
                  <a:srgbClr val="FFFFFF"/>
                </a:solidFill>
                <a:latin typeface="C4 Text" pitchFamily="2" charset="0"/>
              </a:rPr>
              <a:t>. </a:t>
            </a:r>
            <a:r>
              <a:rPr lang="en-GB" altLang="en-US" sz="1100" i="1" dirty="0" smtClean="0">
                <a:solidFill>
                  <a:srgbClr val="FFFFFF"/>
                </a:solidFill>
                <a:latin typeface="C4 Text" pitchFamily="2" charset="0"/>
              </a:rPr>
              <a:t>Q3 2018 </a:t>
            </a:r>
            <a:r>
              <a:rPr lang="en-GB" altLang="en-US" sz="1100" i="1" dirty="0">
                <a:solidFill>
                  <a:srgbClr val="FFFFFF"/>
                </a:solidFill>
                <a:latin typeface="C4 Text" pitchFamily="2" charset="0"/>
              </a:rPr>
              <a:t>Av monthly </a:t>
            </a:r>
            <a:r>
              <a:rPr lang="en-GB" altLang="en-US" sz="1100" i="1" dirty="0" smtClean="0">
                <a:solidFill>
                  <a:srgbClr val="FFFFFF"/>
                </a:solidFill>
                <a:latin typeface="C4 Text" pitchFamily="2" charset="0"/>
              </a:rPr>
              <a:t>reach</a:t>
            </a:r>
            <a:r>
              <a:rPr lang="en-GB" altLang="en-US" sz="1100" i="1" dirty="0">
                <a:solidFill>
                  <a:srgbClr val="FFFFFF"/>
                </a:solidFill>
                <a:latin typeface="C4 Text" pitchFamily="2" charset="0"/>
              </a:rPr>
              <a:t>. Reach condition = 3 consecutive mins. Digital male competitor channels</a:t>
            </a:r>
          </a:p>
        </p:txBody>
      </p:sp>
      <p:graphicFrame>
        <p:nvGraphicFramePr>
          <p:cNvPr id="2" name="Chart 20"/>
          <p:cNvGraphicFramePr>
            <a:graphicFrameLocks/>
          </p:cNvGraphicFramePr>
          <p:nvPr>
            <p:extLst>
              <p:ext uri="{D42A27DB-BD31-4B8C-83A1-F6EECF244321}">
                <p14:modId xmlns:p14="http://schemas.microsoft.com/office/powerpoint/2010/main" val="1086766982"/>
              </p:ext>
            </p:extLst>
          </p:nvPr>
        </p:nvGraphicFramePr>
        <p:xfrm>
          <a:off x="460375" y="1784352"/>
          <a:ext cx="8318500" cy="2822575"/>
        </p:xfrm>
        <a:graphic>
          <a:graphicData uri="http://schemas.openxmlformats.org/drawingml/2006/chart">
            <c:chart xmlns:c="http://schemas.openxmlformats.org/drawingml/2006/chart" xmlns:r="http://schemas.openxmlformats.org/officeDocument/2006/relationships" r:id="rId5"/>
          </a:graphicData>
        </a:graphic>
      </p:graphicFrame>
      <p:sp>
        <p:nvSpPr>
          <p:cNvPr id="243719" name="Rounded Rectangle 17"/>
          <p:cNvSpPr>
            <a:spLocks noChangeArrowheads="1"/>
          </p:cNvSpPr>
          <p:nvPr/>
        </p:nvSpPr>
        <p:spPr bwMode="auto">
          <a:xfrm>
            <a:off x="4067177" y="1400175"/>
            <a:ext cx="4752975" cy="877888"/>
          </a:xfrm>
          <a:prstGeom prst="roundRect">
            <a:avLst>
              <a:gd name="adj" fmla="val 16667"/>
            </a:avLst>
          </a:prstGeom>
          <a:noFill/>
          <a:ln w="31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9772" tIns="44886" rIns="89772" bIns="44886" anchor="ctr"/>
          <a:lstStyle/>
          <a:p>
            <a:pPr algn="ctr" eaLnBrk="0" hangingPunct="0"/>
            <a:r>
              <a:rPr lang="en-GB" altLang="en-US" sz="1100" dirty="0">
                <a:solidFill>
                  <a:srgbClr val="000000"/>
                </a:solidFill>
                <a:latin typeface="C4 Headline" pitchFamily="2" charset="0"/>
              </a:rPr>
              <a:t>Dave </a:t>
            </a:r>
            <a:r>
              <a:rPr lang="en-GB" altLang="en-US" sz="1100" dirty="0" smtClean="0">
                <a:solidFill>
                  <a:srgbClr val="000000"/>
                </a:solidFill>
                <a:latin typeface="C4 Headline" pitchFamily="2" charset="0"/>
              </a:rPr>
              <a:t>reaches </a:t>
            </a:r>
            <a:r>
              <a:rPr lang="en-GB" altLang="en-US" sz="1100" b="1" dirty="0" smtClean="0">
                <a:solidFill>
                  <a:srgbClr val="000000"/>
                </a:solidFill>
                <a:latin typeface="C4 Headline" pitchFamily="2" charset="0"/>
              </a:rPr>
              <a:t>1.1m and  2.4m </a:t>
            </a:r>
            <a:r>
              <a:rPr lang="en-GB" altLang="en-US" sz="1100" dirty="0">
                <a:solidFill>
                  <a:srgbClr val="000000"/>
                </a:solidFill>
                <a:latin typeface="C4 Headline" pitchFamily="2" charset="0"/>
              </a:rPr>
              <a:t>more</a:t>
            </a:r>
            <a:r>
              <a:rPr lang="en-GB" altLang="en-US" sz="1100" b="1" dirty="0">
                <a:solidFill>
                  <a:srgbClr val="000000"/>
                </a:solidFill>
                <a:latin typeface="C4 Headline" pitchFamily="2" charset="0"/>
              </a:rPr>
              <a:t> </a:t>
            </a:r>
            <a:r>
              <a:rPr lang="en-GB" altLang="en-US" sz="1100" dirty="0">
                <a:solidFill>
                  <a:srgbClr val="000000"/>
                </a:solidFill>
                <a:latin typeface="C4 Headline" pitchFamily="2" charset="0"/>
              </a:rPr>
              <a:t>ABC1 men than Sky 1 and Sky Sports </a:t>
            </a:r>
            <a:r>
              <a:rPr lang="en-GB" altLang="en-US" sz="1100" dirty="0" smtClean="0">
                <a:solidFill>
                  <a:srgbClr val="000000"/>
                </a:solidFill>
                <a:latin typeface="C4 Headline" pitchFamily="2" charset="0"/>
              </a:rPr>
              <a:t>Main Event respectively</a:t>
            </a:r>
            <a:r>
              <a:rPr lang="en-GB" altLang="en-US" sz="1100" dirty="0">
                <a:solidFill>
                  <a:srgbClr val="000000"/>
                </a:solidFill>
                <a:latin typeface="C4 Headline" pitchFamily="2" charset="0"/>
              </a:rPr>
              <a:t>, </a:t>
            </a:r>
          </a:p>
          <a:p>
            <a:pPr algn="ctr" eaLnBrk="0" hangingPunct="0"/>
            <a:endParaRPr lang="en-GB" altLang="en-US" sz="1100" dirty="0">
              <a:solidFill>
                <a:srgbClr val="000000"/>
              </a:solidFill>
              <a:latin typeface="C4 Headline" pitchFamily="2" charset="0"/>
            </a:endParaRPr>
          </a:p>
          <a:p>
            <a:pPr algn="ctr" eaLnBrk="0" hangingPunct="0"/>
            <a:r>
              <a:rPr lang="en-GB" altLang="en-US" sz="1100" dirty="0">
                <a:solidFill>
                  <a:srgbClr val="000000"/>
                </a:solidFill>
                <a:latin typeface="C4 Headline" pitchFamily="2" charset="0"/>
              </a:rPr>
              <a:t>and </a:t>
            </a:r>
            <a:r>
              <a:rPr lang="en-GB" altLang="en-US" sz="1100" b="1" dirty="0" smtClean="0">
                <a:solidFill>
                  <a:srgbClr val="000000"/>
                </a:solidFill>
                <a:latin typeface="C4 Headline" pitchFamily="2" charset="0"/>
              </a:rPr>
              <a:t>609K and 1.1m </a:t>
            </a:r>
            <a:r>
              <a:rPr lang="en-GB" altLang="en-US" sz="1100" dirty="0" smtClean="0">
                <a:solidFill>
                  <a:srgbClr val="000000"/>
                </a:solidFill>
                <a:latin typeface="C4 Headline" pitchFamily="2" charset="0"/>
              </a:rPr>
              <a:t>more </a:t>
            </a:r>
            <a:r>
              <a:rPr lang="en-GB" altLang="en-US" sz="1100" dirty="0">
                <a:solidFill>
                  <a:srgbClr val="000000"/>
                </a:solidFill>
                <a:latin typeface="C4 Headline" pitchFamily="2" charset="0"/>
              </a:rPr>
              <a:t>16-34 men than Comedy Central and Sky Sports </a:t>
            </a:r>
            <a:r>
              <a:rPr lang="en-GB" altLang="en-US" sz="1100" dirty="0" smtClean="0">
                <a:solidFill>
                  <a:srgbClr val="000000"/>
                </a:solidFill>
                <a:latin typeface="C4 Headline" pitchFamily="2" charset="0"/>
              </a:rPr>
              <a:t>Main Event </a:t>
            </a:r>
            <a:r>
              <a:rPr lang="en-GB" altLang="en-US" sz="1100" dirty="0">
                <a:solidFill>
                  <a:srgbClr val="000000"/>
                </a:solidFill>
                <a:latin typeface="C4 Headline" pitchFamily="2" charset="0"/>
              </a:rPr>
              <a:t>respectively</a:t>
            </a:r>
          </a:p>
        </p:txBody>
      </p:sp>
      <p:sp>
        <p:nvSpPr>
          <p:cNvPr id="243720" name="Rounded Rectangle 2"/>
          <p:cNvSpPr>
            <a:spLocks noChangeArrowheads="1"/>
          </p:cNvSpPr>
          <p:nvPr/>
        </p:nvSpPr>
        <p:spPr bwMode="auto">
          <a:xfrm>
            <a:off x="539552" y="2066939"/>
            <a:ext cx="608012" cy="2160995"/>
          </a:xfrm>
          <a:prstGeom prst="roundRect">
            <a:avLst>
              <a:gd name="adj" fmla="val 16667"/>
            </a:avLst>
          </a:prstGeom>
          <a:noFill/>
          <a:ln w="19050"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89772" tIns="44886" rIns="89772" bIns="44886"/>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endParaRPr lang="en-GB" altLang="en-US">
              <a:solidFill>
                <a:srgbClr val="3D82CE"/>
              </a:solidFill>
              <a:latin typeface="Arial" pitchFamily="34" charset="0"/>
            </a:endParaRPr>
          </a:p>
        </p:txBody>
      </p:sp>
      <p:pic>
        <p:nvPicPr>
          <p:cNvPr id="243721"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2154" y="598490"/>
            <a:ext cx="873125"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2" name="Picture 1" descr="image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50" y="1276350"/>
            <a:ext cx="13335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a:stretch>
        </a:blipFill>
        <a:effectLst/>
      </p:bgPr>
    </p:bg>
    <p:spTree>
      <p:nvGrpSpPr>
        <p:cNvPr id="1" name=""/>
        <p:cNvGrpSpPr/>
        <p:nvPr/>
      </p:nvGrpSpPr>
      <p:grpSpPr>
        <a:xfrm>
          <a:off x="0" y="0"/>
          <a:ext cx="0" cy="0"/>
          <a:chOff x="0" y="0"/>
          <a:chExt cx="0" cy="0"/>
        </a:xfrm>
      </p:grpSpPr>
      <p:sp>
        <p:nvSpPr>
          <p:cNvPr id="41987" name="Rounded Rectangle 4"/>
          <p:cNvSpPr>
            <a:spLocks noChangeArrowheads="1"/>
          </p:cNvSpPr>
          <p:nvPr/>
        </p:nvSpPr>
        <p:spPr bwMode="auto">
          <a:xfrm>
            <a:off x="1085850" y="3158100"/>
            <a:ext cx="6870526" cy="1791778"/>
          </a:xfrm>
          <a:prstGeom prst="roundRect">
            <a:avLst>
              <a:gd name="adj" fmla="val 16667"/>
            </a:avLst>
          </a:prstGeom>
          <a:solidFill>
            <a:srgbClr val="FFFFFF">
              <a:alpha val="74902"/>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579" tIns="34289" rIns="68579" bIns="34289"/>
          <a:lstStyle/>
          <a:p>
            <a:pPr defTabSz="685783" eaLnBrk="0" fontAlgn="auto" hangingPunct="0">
              <a:spcBef>
                <a:spcPts val="0"/>
              </a:spcBef>
              <a:spcAft>
                <a:spcPts val="0"/>
              </a:spcAft>
            </a:pPr>
            <a:endParaRPr lang="en-GB" sz="900">
              <a:solidFill>
                <a:prstClr val="black"/>
              </a:solidFill>
              <a:latin typeface="Archer Medium" pitchFamily="50" charset="0"/>
              <a:ea typeface="+mn-ea"/>
            </a:endParaRPr>
          </a:p>
        </p:txBody>
      </p:sp>
      <p:sp>
        <p:nvSpPr>
          <p:cNvPr id="41989" name="Rectangle 3"/>
          <p:cNvSpPr>
            <a:spLocks noChangeArrowheads="1"/>
          </p:cNvSpPr>
          <p:nvPr/>
        </p:nvSpPr>
        <p:spPr bwMode="auto">
          <a:xfrm>
            <a:off x="1085850" y="1635646"/>
            <a:ext cx="6870526" cy="1353963"/>
          </a:xfrm>
          <a:prstGeom prst="roundRect">
            <a:avLst>
              <a:gd name="adj" fmla="val 9407"/>
            </a:avLst>
          </a:prstGeom>
          <a:solidFill>
            <a:srgbClr val="FFFFFF">
              <a:alpha val="7490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579" tIns="34289" rIns="68579" bIns="34289" anchor="ctr"/>
          <a:lstStyle/>
          <a:p>
            <a:pPr marL="171450" indent="-171450">
              <a:buFont typeface="Arial" panose="020B0604020202020204" pitchFamily="34" charset="0"/>
              <a:buChar char="•"/>
            </a:pPr>
            <a:r>
              <a:rPr lang="en-US" sz="1000" dirty="0">
                <a:solidFill>
                  <a:prstClr val="black"/>
                </a:solidFill>
                <a:latin typeface="C4 Text" panose="02000506020000020004"/>
                <a:ea typeface="MS PGothic" panose="020B0600070205080204" pitchFamily="34" charset="-128"/>
                <a:cs typeface="Calibri" panose="020F0502020204030204" pitchFamily="34" charset="0"/>
              </a:rPr>
              <a:t>Dave was the </a:t>
            </a:r>
            <a:r>
              <a:rPr lang="en-US" sz="1000" b="1" dirty="0">
                <a:solidFill>
                  <a:prstClr val="black"/>
                </a:solidFill>
                <a:latin typeface="C4 Text" panose="02000506020000020004"/>
                <a:ea typeface="MS PGothic" panose="020B0600070205080204" pitchFamily="34" charset="-128"/>
                <a:cs typeface="Calibri" panose="020F0502020204030204" pitchFamily="34" charset="0"/>
              </a:rPr>
              <a:t>#2 non-PSB </a:t>
            </a:r>
            <a:r>
              <a:rPr lang="en-US" sz="1000" dirty="0">
                <a:solidFill>
                  <a:prstClr val="black"/>
                </a:solidFill>
                <a:latin typeface="C4 Text" panose="02000506020000020004"/>
                <a:ea typeface="MS PGothic" panose="020B0600070205080204" pitchFamily="34" charset="-128"/>
                <a:cs typeface="Calibri" panose="020F0502020204030204" pitchFamily="34" charset="0"/>
              </a:rPr>
              <a:t>in Q3 2018</a:t>
            </a:r>
          </a:p>
          <a:p>
            <a:pPr marL="171450" indent="-171450">
              <a:buFont typeface="Arial" panose="020B0604020202020204" pitchFamily="34" charset="0"/>
              <a:buChar char="•"/>
            </a:pPr>
            <a:endParaRPr lang="en-GB" sz="1000" dirty="0">
              <a:solidFill>
                <a:prstClr val="black"/>
              </a:solidFill>
              <a:latin typeface="C4 Text" panose="02000506020000020004"/>
              <a:ea typeface="MS PGothic" panose="020B0600070205080204" pitchFamily="34" charset="-128"/>
              <a:cs typeface="Calibri" panose="020F0502020204030204" pitchFamily="34" charset="0"/>
            </a:endParaRPr>
          </a:p>
          <a:p>
            <a:pPr marL="171450" indent="-171450">
              <a:buFont typeface="Arial" panose="020B0604020202020204" pitchFamily="34" charset="0"/>
              <a:buChar char="•"/>
            </a:pPr>
            <a:r>
              <a:rPr lang="en-GB" sz="1000" dirty="0">
                <a:solidFill>
                  <a:prstClr val="black"/>
                </a:solidFill>
                <a:latin typeface="C4 Text" panose="02000506020000020004"/>
                <a:ea typeface="MS PGothic" panose="020B0600070205080204" pitchFamily="34" charset="-128"/>
                <a:cs typeface="Calibri" panose="020F0502020204030204" pitchFamily="34" charset="0"/>
              </a:rPr>
              <a:t>Dave had the highest monthly reach among non-PSBs on all platforms, </a:t>
            </a:r>
            <a:r>
              <a:rPr lang="en-GB" sz="1000" b="1" dirty="0">
                <a:solidFill>
                  <a:prstClr val="black"/>
                </a:solidFill>
                <a:latin typeface="C4 Text" panose="02000506020000020004"/>
                <a:ea typeface="MS PGothic" panose="020B0600070205080204" pitchFamily="34" charset="-128"/>
                <a:cs typeface="Calibri" panose="020F0502020204030204" pitchFamily="34" charset="0"/>
              </a:rPr>
              <a:t>reaching 17.7 million </a:t>
            </a:r>
            <a:r>
              <a:rPr lang="en-GB" sz="1000" dirty="0">
                <a:solidFill>
                  <a:prstClr val="black"/>
                </a:solidFill>
                <a:latin typeface="C4 Text" panose="02000506020000020004"/>
                <a:ea typeface="MS PGothic" panose="020B0600070205080204" pitchFamily="34" charset="-128"/>
                <a:cs typeface="Calibri" panose="020F0502020204030204" pitchFamily="34" charset="0"/>
              </a:rPr>
              <a:t>adults a month in Q3, reaching over 5.5m more adults per month than the #2 non-PSB (Pick)</a:t>
            </a:r>
          </a:p>
          <a:p>
            <a:endParaRPr lang="en-GB" sz="1000" dirty="0">
              <a:solidFill>
                <a:prstClr val="black"/>
              </a:solidFill>
              <a:latin typeface="C4 Text" panose="02000506020000020004"/>
              <a:ea typeface="MS PGothic" panose="020B0600070205080204" pitchFamily="34" charset="-128"/>
              <a:cs typeface="Calibri" panose="020F0502020204030204" pitchFamily="34" charset="0"/>
            </a:endParaRPr>
          </a:p>
          <a:p>
            <a:pPr marL="171450" indent="-171450">
              <a:buFont typeface="Arial" panose="020B0604020202020204" pitchFamily="34" charset="0"/>
              <a:buChar char="•"/>
            </a:pPr>
            <a:r>
              <a:rPr lang="en-GB" sz="1000" dirty="0">
                <a:solidFill>
                  <a:prstClr val="black"/>
                </a:solidFill>
                <a:latin typeface="C4 Text" panose="02000506020000020004"/>
                <a:ea typeface="MS PGothic" panose="020B0600070205080204" pitchFamily="34" charset="-128"/>
                <a:cs typeface="Calibri" panose="020F0502020204030204" pitchFamily="34" charset="0"/>
              </a:rPr>
              <a:t>The channel reached </a:t>
            </a:r>
            <a:r>
              <a:rPr lang="en-GB" sz="1000" b="1" dirty="0">
                <a:solidFill>
                  <a:prstClr val="black"/>
                </a:solidFill>
                <a:latin typeface="C4 Text" panose="02000506020000020004"/>
                <a:ea typeface="MS PGothic" panose="020B0600070205080204" pitchFamily="34" charset="-128"/>
                <a:cs typeface="Calibri" panose="020F0502020204030204" pitchFamily="34" charset="0"/>
              </a:rPr>
              <a:t>9m ABC1s </a:t>
            </a:r>
            <a:r>
              <a:rPr lang="en-GB" sz="1000" dirty="0">
                <a:solidFill>
                  <a:prstClr val="black"/>
                </a:solidFill>
                <a:latin typeface="C4 Text" panose="02000506020000020004"/>
                <a:ea typeface="MS PGothic" panose="020B0600070205080204" pitchFamily="34" charset="-128"/>
                <a:cs typeface="Calibri" panose="020F0502020204030204" pitchFamily="34" charset="0"/>
              </a:rPr>
              <a:t>a month and </a:t>
            </a:r>
            <a:r>
              <a:rPr lang="en-GB" sz="1000" b="1" dirty="0">
                <a:solidFill>
                  <a:prstClr val="black"/>
                </a:solidFill>
                <a:latin typeface="C4 Text" panose="02000506020000020004"/>
                <a:ea typeface="MS PGothic" panose="020B0600070205080204" pitchFamily="34" charset="-128"/>
                <a:cs typeface="Calibri" panose="020F0502020204030204" pitchFamily="34" charset="0"/>
              </a:rPr>
              <a:t>3.9m 16-34s </a:t>
            </a:r>
            <a:r>
              <a:rPr lang="en-GB" sz="1000" dirty="0">
                <a:solidFill>
                  <a:prstClr val="black"/>
                </a:solidFill>
                <a:latin typeface="C4 Text" panose="02000506020000020004"/>
                <a:ea typeface="MS PGothic" panose="020B0600070205080204" pitchFamily="34" charset="-128"/>
                <a:cs typeface="Calibri" panose="020F0502020204030204" pitchFamily="34" charset="0"/>
              </a:rPr>
              <a:t>a month in Q3.</a:t>
            </a:r>
          </a:p>
          <a:p>
            <a:endParaRPr lang="en-GB" sz="1000" dirty="0">
              <a:solidFill>
                <a:srgbClr val="FF0000"/>
              </a:solidFill>
              <a:latin typeface="C4 Text" panose="02000506020000020004"/>
              <a:ea typeface="MS PGothic" panose="020B0600070205080204" pitchFamily="34" charset="-128"/>
              <a:cs typeface="Calibri" panose="020F0502020204030204" pitchFamily="34" charset="0"/>
            </a:endParaRPr>
          </a:p>
        </p:txBody>
      </p:sp>
      <p:sp>
        <p:nvSpPr>
          <p:cNvPr id="19" name="Rectangle 2"/>
          <p:cNvSpPr>
            <a:spLocks noChangeArrowheads="1"/>
          </p:cNvSpPr>
          <p:nvPr/>
        </p:nvSpPr>
        <p:spPr bwMode="auto">
          <a:xfrm>
            <a:off x="1085850" y="169567"/>
            <a:ext cx="6870526" cy="1388109"/>
          </a:xfrm>
          <a:prstGeom prst="roundRect">
            <a:avLst>
              <a:gd name="adj" fmla="val 16667"/>
            </a:avLst>
          </a:prstGeom>
          <a:solidFill>
            <a:srgbClr val="FFFFFF">
              <a:alpha val="7490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579" tIns="34289" rIns="68579" bIns="34289" anchor="ctr"/>
          <a:lstStyle/>
          <a:p>
            <a:pPr>
              <a:spcAft>
                <a:spcPts val="0"/>
              </a:spcAft>
            </a:pPr>
            <a:r>
              <a:rPr lang="en-GB" sz="1000">
                <a:solidFill>
                  <a:prstClr val="black"/>
                </a:solidFill>
                <a:latin typeface="C4 Text" panose="02000506020000020004"/>
                <a:ea typeface="MS PGothic" panose="020B0600070205080204" pitchFamily="34" charset="-128"/>
                <a:cs typeface="Calibri" panose="020F0502020204030204" pitchFamily="34" charset="0"/>
              </a:rPr>
              <a:t>Dave adds wit to your world by bringing you not just comedy but entertainment and even some knock-out live sport. Hit UKTV Original commissions include Taskmaster, and Judge Romesh all laden with the biggest names in British comedy. This quarter the channel has continued to grow its commissioning slate, with Judge Romesh and the return of Taskmaster which had it’s most successful launch ever (1.3m). We also continue to bring the best of classic entertainment with shows such as Top Gear, QI and Mock the Week.</a:t>
            </a:r>
            <a:endParaRPr lang="en-GB" sz="1200">
              <a:solidFill>
                <a:prstClr val="black"/>
              </a:solidFill>
              <a:latin typeface="Times New Roman" panose="02020603050405020304" pitchFamily="18" charset="0"/>
              <a:ea typeface="Times New Roman" panose="02020603050405020304" pitchFamily="18" charset="0"/>
            </a:endParaRPr>
          </a:p>
        </p:txBody>
      </p:sp>
      <p:sp>
        <p:nvSpPr>
          <p:cNvPr id="17" name="TextBox 16"/>
          <p:cNvSpPr txBox="1"/>
          <p:nvPr/>
        </p:nvSpPr>
        <p:spPr>
          <a:xfrm>
            <a:off x="165449" y="4963672"/>
            <a:ext cx="5697252" cy="176972"/>
          </a:xfrm>
          <a:prstGeom prst="rect">
            <a:avLst/>
          </a:prstGeom>
          <a:noFill/>
        </p:spPr>
        <p:txBody>
          <a:bodyPr wrap="square" lIns="68579" tIns="34289" rIns="68579" bIns="34289" rtlCol="0">
            <a:spAutoFit/>
          </a:bodyPr>
          <a:lstStyle/>
          <a:p>
            <a:pPr defTabSz="685783" fontAlgn="auto">
              <a:spcBef>
                <a:spcPts val="0"/>
              </a:spcBef>
              <a:spcAft>
                <a:spcPts val="0"/>
              </a:spcAft>
            </a:pPr>
            <a:r>
              <a:rPr lang="en-GB" sz="700">
                <a:solidFill>
                  <a:prstClr val="white"/>
                </a:solidFill>
                <a:latin typeface="Archer Medium" pitchFamily="50" charset="0"/>
                <a:ea typeface="+mn-ea"/>
              </a:rPr>
              <a:t>Source: TechEdge/Barb – Reach 3min, 1+ (Q3 18) Growth is YoY Share (2018 vs 2017).</a:t>
            </a:r>
          </a:p>
        </p:txBody>
      </p:sp>
      <p:pic>
        <p:nvPicPr>
          <p:cNvPr id="16" name="Picture 15">
            <a:extLst>
              <a:ext uri="{FF2B5EF4-FFF2-40B4-BE49-F238E27FC236}">
                <a16:creationId xmlns:a16="http://schemas.microsoft.com/office/drawing/2014/main" xmlns="" id="{3A68D791-CDDE-4775-9392-ED9A4972A5BF}"/>
              </a:ext>
            </a:extLst>
          </p:cNvPr>
          <p:cNvPicPr>
            <a:picLocks noChangeAspect="1"/>
          </p:cNvPicPr>
          <p:nvPr/>
        </p:nvPicPr>
        <p:blipFill rotWithShape="1">
          <a:blip r:embed="rId3">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20" name="TextBox 19">
            <a:extLst>
              <a:ext uri="{FF2B5EF4-FFF2-40B4-BE49-F238E27FC236}">
                <a16:creationId xmlns:a16="http://schemas.microsoft.com/office/drawing/2014/main" xmlns="" id="{8CCD52F7-227C-44D7-9DC1-58BC9B28D780}"/>
              </a:ext>
            </a:extLst>
          </p:cNvPr>
          <p:cNvSpPr txBox="1">
            <a:spLocks noChangeArrowheads="1"/>
          </p:cNvSpPr>
          <p:nvPr/>
        </p:nvSpPr>
        <p:spPr bwMode="auto">
          <a:xfrm>
            <a:off x="1259632" y="4791118"/>
            <a:ext cx="2624722"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t>
            </a:r>
            <a:r>
              <a:rPr lang="en-GB" sz="600" kern="0" err="1">
                <a:solidFill>
                  <a:srgbClr val="000000"/>
                </a:solidFill>
                <a:latin typeface="Archer Medium" pitchFamily="50" charset="0"/>
              </a:rPr>
              <a:t>Advantedge</a:t>
            </a:r>
            <a:r>
              <a:rPr lang="en-GB" sz="600" kern="0">
                <a:solidFill>
                  <a:srgbClr val="000000"/>
                </a:solidFill>
                <a:latin typeface="Archer Medium" pitchFamily="50" charset="0"/>
              </a:rPr>
              <a:t>, Q3 2018 Base Ads 16+</a:t>
            </a:r>
          </a:p>
        </p:txBody>
      </p:sp>
      <p:graphicFrame>
        <p:nvGraphicFramePr>
          <p:cNvPr id="12" name="Chart 11">
            <a:extLst>
              <a:ext uri="{FF2B5EF4-FFF2-40B4-BE49-F238E27FC236}">
                <a16:creationId xmlns:a16="http://schemas.microsoft.com/office/drawing/2014/main" xmlns="" id="{00000000-0008-0000-0100-000019000000}"/>
              </a:ext>
            </a:extLst>
          </p:cNvPr>
          <p:cNvGraphicFramePr>
            <a:graphicFrameLocks/>
          </p:cNvGraphicFramePr>
          <p:nvPr>
            <p:extLst>
              <p:ext uri="{D42A27DB-BD31-4B8C-83A1-F6EECF244321}">
                <p14:modId xmlns:p14="http://schemas.microsoft.com/office/powerpoint/2010/main" val="515848121"/>
              </p:ext>
            </p:extLst>
          </p:nvPr>
        </p:nvGraphicFramePr>
        <p:xfrm>
          <a:off x="753302" y="3251181"/>
          <a:ext cx="2908487" cy="1605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xmlns="" id="{00000000-0008-0000-0100-000003000000}"/>
              </a:ext>
            </a:extLst>
          </p:cNvPr>
          <p:cNvGraphicFramePr>
            <a:graphicFrameLocks/>
          </p:cNvGraphicFramePr>
          <p:nvPr>
            <p:extLst>
              <p:ext uri="{D42A27DB-BD31-4B8C-83A1-F6EECF244321}">
                <p14:modId xmlns:p14="http://schemas.microsoft.com/office/powerpoint/2010/main" val="3595800236"/>
              </p:ext>
            </p:extLst>
          </p:nvPr>
        </p:nvGraphicFramePr>
        <p:xfrm>
          <a:off x="2722750" y="3220131"/>
          <a:ext cx="3368768" cy="166771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xmlns="" id="{00000000-0008-0000-0100-000004000000}"/>
              </a:ext>
            </a:extLst>
          </p:cNvPr>
          <p:cNvGraphicFramePr>
            <a:graphicFrameLocks/>
          </p:cNvGraphicFramePr>
          <p:nvPr>
            <p:extLst>
              <p:ext uri="{D42A27DB-BD31-4B8C-83A1-F6EECF244321}">
                <p14:modId xmlns:p14="http://schemas.microsoft.com/office/powerpoint/2010/main" val="1266548810"/>
              </p:ext>
            </p:extLst>
          </p:nvPr>
        </p:nvGraphicFramePr>
        <p:xfrm>
          <a:off x="5212696" y="3206336"/>
          <a:ext cx="2743679" cy="1584781"/>
        </p:xfrm>
        <a:graphic>
          <a:graphicData uri="http://schemas.openxmlformats.org/drawingml/2006/chart">
            <c:chart xmlns:c="http://schemas.openxmlformats.org/drawingml/2006/chart" xmlns:r="http://schemas.openxmlformats.org/officeDocument/2006/relationships" r:id="rId6"/>
          </a:graphicData>
        </a:graphic>
      </p:graphicFrame>
      <p:pic>
        <p:nvPicPr>
          <p:cNvPr id="13" name="Picture 1" descr="image001"/>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 y="81045"/>
            <a:ext cx="1028296" cy="3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96780"/>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blip>
          <a:srcRect/>
          <a:stretch>
            <a:fillRect/>
          </a:stretch>
        </a:blipFill>
        <a:effectLst/>
      </p:bgPr>
    </p:bg>
    <p:spTree>
      <p:nvGrpSpPr>
        <p:cNvPr id="1" name=""/>
        <p:cNvGrpSpPr/>
        <p:nvPr/>
      </p:nvGrpSpPr>
      <p:grpSpPr>
        <a:xfrm>
          <a:off x="0" y="0"/>
          <a:ext cx="0" cy="0"/>
          <a:chOff x="0" y="0"/>
          <a:chExt cx="0" cy="0"/>
        </a:xfrm>
      </p:grpSpPr>
      <p:sp>
        <p:nvSpPr>
          <p:cNvPr id="19" name="Rounded Rectangle 3"/>
          <p:cNvSpPr/>
          <p:nvPr/>
        </p:nvSpPr>
        <p:spPr>
          <a:xfrm>
            <a:off x="1195058" y="2872502"/>
            <a:ext cx="3118673" cy="1812374"/>
          </a:xfrm>
          <a:prstGeom prst="roundRect">
            <a:avLst/>
          </a:prstGeom>
          <a:solidFill>
            <a:srgbClr val="FFFFFF">
              <a:alpha val="89804"/>
            </a:srgbClr>
          </a:solidFill>
          <a:ln>
            <a:noFill/>
          </a:ln>
        </p:spPr>
        <p:txBody>
          <a:bodyPr lIns="67673" tIns="34289" rIns="67673" bIns="34289" anchor="ctr"/>
          <a:lstStyle/>
          <a:p>
            <a:pPr algn="ctr" defTabSz="675515" fontAlgn="auto">
              <a:spcBef>
                <a:spcPts val="0"/>
              </a:spcBef>
              <a:spcAft>
                <a:spcPts val="0"/>
              </a:spcAft>
              <a:defRPr/>
            </a:pPr>
            <a:endParaRPr lang="en-GB" sz="900" u="sng" kern="0">
              <a:solidFill>
                <a:srgbClr val="000000"/>
              </a:solidFill>
              <a:latin typeface="Archer Medium" pitchFamily="50" charset="0"/>
              <a:ea typeface="+mn-ea"/>
            </a:endParaRPr>
          </a:p>
        </p:txBody>
      </p:sp>
      <p:sp>
        <p:nvSpPr>
          <p:cNvPr id="21" name="Rounded Rectangle 4"/>
          <p:cNvSpPr/>
          <p:nvPr/>
        </p:nvSpPr>
        <p:spPr>
          <a:xfrm>
            <a:off x="4480491" y="2872502"/>
            <a:ext cx="3396509" cy="1812374"/>
          </a:xfrm>
          <a:prstGeom prst="roundRect">
            <a:avLst/>
          </a:prstGeom>
          <a:solidFill>
            <a:srgbClr val="FFFFFF">
              <a:alpha val="89804"/>
            </a:srgbClr>
          </a:solidFill>
          <a:ln>
            <a:noFill/>
          </a:ln>
        </p:spPr>
        <p:txBody>
          <a:bodyPr lIns="67673" tIns="34289" rIns="67673" bIns="34289" anchor="ctr"/>
          <a:lstStyle/>
          <a:p>
            <a:pPr marL="126773" indent="-126773" defTabSz="675515" fontAlgn="auto">
              <a:spcBef>
                <a:spcPts val="0"/>
              </a:spcBef>
              <a:spcAft>
                <a:spcPts val="0"/>
              </a:spcAft>
              <a:buFont typeface="Arial" charset="0"/>
              <a:buChar char="•"/>
              <a:defRPr/>
            </a:pPr>
            <a:endParaRPr lang="en-GB" sz="900" kern="0">
              <a:solidFill>
                <a:srgbClr val="000000"/>
              </a:solidFill>
              <a:latin typeface="Archer Medium" pitchFamily="50" charset="0"/>
              <a:ea typeface="+mn-ea"/>
              <a:cs typeface="Calibri" pitchFamily="34" charset="0"/>
            </a:endParaRPr>
          </a:p>
        </p:txBody>
      </p:sp>
      <p:sp>
        <p:nvSpPr>
          <p:cNvPr id="24" name="TextBox 5"/>
          <p:cNvSpPr txBox="1"/>
          <p:nvPr/>
        </p:nvSpPr>
        <p:spPr>
          <a:xfrm>
            <a:off x="2021966" y="2912570"/>
            <a:ext cx="1392576" cy="230833"/>
          </a:xfrm>
          <a:prstGeom prst="rect">
            <a:avLst/>
          </a:prstGeom>
          <a:noFill/>
          <a:ln>
            <a:noFill/>
          </a:ln>
        </p:spPr>
        <p:txBody>
          <a:bodyPr lIns="67673" tIns="34289" rIns="67673" bIns="34289" anchor="ctr"/>
          <a:lstStyle>
            <a:defPPr>
              <a:defRPr lang="en-US"/>
            </a:defPPr>
            <a:lvl1pPr algn="ctr">
              <a:defRPr sz="1400" u="sng">
                <a:solidFill>
                  <a:srgbClr val="000000"/>
                </a:solidFill>
                <a:latin typeface="C4 Headline" pitchFamily="2" charset="0"/>
              </a:defRPr>
            </a:lvl1pPr>
          </a:lstStyle>
          <a:p>
            <a:pPr defTabSz="675515" fontAlgn="auto">
              <a:spcBef>
                <a:spcPts val="0"/>
              </a:spcBef>
              <a:spcAft>
                <a:spcPts val="0"/>
              </a:spcAft>
              <a:defRPr/>
            </a:pPr>
            <a:r>
              <a:rPr lang="en-GB" sz="900" kern="0">
                <a:latin typeface="Archer Medium" pitchFamily="50" charset="0"/>
                <a:ea typeface="+mn-ea"/>
              </a:rPr>
              <a:t>Top Programmes</a:t>
            </a:r>
          </a:p>
        </p:txBody>
      </p:sp>
      <p:sp>
        <p:nvSpPr>
          <p:cNvPr id="25" name="TextBox 6"/>
          <p:cNvSpPr txBox="1"/>
          <p:nvPr/>
        </p:nvSpPr>
        <p:spPr>
          <a:xfrm>
            <a:off x="5017133" y="2912570"/>
            <a:ext cx="2323224" cy="230833"/>
          </a:xfrm>
          <a:prstGeom prst="rect">
            <a:avLst/>
          </a:prstGeom>
          <a:noFill/>
          <a:ln>
            <a:noFill/>
          </a:ln>
        </p:spPr>
        <p:txBody>
          <a:bodyPr lIns="67673" tIns="34289" rIns="67673" bIns="34289" anchor="ctr"/>
          <a:lstStyle>
            <a:defPPr>
              <a:defRPr lang="en-US"/>
            </a:defPPr>
            <a:lvl1pPr algn="ctr">
              <a:defRPr sz="1400" u="sng">
                <a:solidFill>
                  <a:srgbClr val="000000"/>
                </a:solidFill>
                <a:latin typeface="C4 Headline" pitchFamily="2" charset="0"/>
              </a:defRPr>
            </a:lvl1pPr>
          </a:lstStyle>
          <a:p>
            <a:pPr defTabSz="675515" fontAlgn="auto">
              <a:spcBef>
                <a:spcPts val="0"/>
              </a:spcBef>
              <a:spcAft>
                <a:spcPts val="0"/>
              </a:spcAft>
              <a:defRPr/>
            </a:pPr>
            <a:r>
              <a:rPr lang="en-GB" sz="900" kern="0">
                <a:solidFill>
                  <a:prstClr val="black"/>
                </a:solidFill>
                <a:latin typeface="Archer Medium" pitchFamily="50" charset="0"/>
                <a:ea typeface="+mn-ea"/>
              </a:rPr>
              <a:t>Quarter-on-Quarter performance (16+ share)</a:t>
            </a:r>
          </a:p>
        </p:txBody>
      </p:sp>
      <p:sp>
        <p:nvSpPr>
          <p:cNvPr id="26" name="Rectangle 3"/>
          <p:cNvSpPr>
            <a:spLocks noChangeArrowheads="1"/>
          </p:cNvSpPr>
          <p:nvPr/>
        </p:nvSpPr>
        <p:spPr bwMode="auto">
          <a:xfrm>
            <a:off x="1115615" y="894493"/>
            <a:ext cx="6785328" cy="1812374"/>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673" tIns="34289" rIns="67673" bIns="34289" anchor="ctr" anchorCtr="0"/>
          <a:lstStyle/>
          <a:p>
            <a:pPr marL="171450" indent="-171450">
              <a:lnSpc>
                <a:spcPct val="150000"/>
              </a:lnSpc>
              <a:buFont typeface="Arial" panose="020B0604020202020204" pitchFamily="34" charset="0"/>
              <a:buChar char="•"/>
            </a:pPr>
            <a:r>
              <a:rPr lang="en-US" sz="900" b="1" kern="0" dirty="0">
                <a:solidFill>
                  <a:prstClr val="black"/>
                </a:solidFill>
                <a:latin typeface="C4 Text" panose="02000506020000020004" pitchFamily="2" charset="0"/>
                <a:cs typeface="Calibri" pitchFamily="34" charset="0"/>
              </a:rPr>
              <a:t>Taskmaster S7 </a:t>
            </a:r>
            <a:r>
              <a:rPr lang="en-US" sz="900" kern="0" dirty="0">
                <a:solidFill>
                  <a:prstClr val="black"/>
                </a:solidFill>
                <a:latin typeface="C4 Text" panose="02000506020000020004" pitchFamily="2" charset="0"/>
                <a:cs typeface="Calibri" pitchFamily="34" charset="0"/>
              </a:rPr>
              <a:t>returned in September and drew it’s highest consolidated audience ever, launching with 1.3m, a 63% ABC1 profile and 33% 16-34s</a:t>
            </a:r>
          </a:p>
          <a:p>
            <a:pPr marL="171450" indent="-171450">
              <a:lnSpc>
                <a:spcPct val="150000"/>
              </a:lnSpc>
              <a:buFont typeface="Arial" panose="020B0604020202020204" pitchFamily="34" charset="0"/>
              <a:buChar char="•"/>
            </a:pPr>
            <a:endParaRPr lang="en-GB" sz="500" kern="0" dirty="0">
              <a:solidFill>
                <a:prstClr val="black"/>
              </a:solidFill>
              <a:latin typeface="C4 Text" panose="02000506020000020004" pitchFamily="2" charset="0"/>
              <a:cs typeface="Calibri" pitchFamily="34" charset="0"/>
            </a:endParaRPr>
          </a:p>
          <a:p>
            <a:pPr marL="171450" indent="-171450">
              <a:lnSpc>
                <a:spcPct val="150000"/>
              </a:lnSpc>
              <a:buFont typeface="Arial" panose="020B0604020202020204" pitchFamily="34" charset="0"/>
              <a:buChar char="•"/>
            </a:pPr>
            <a:r>
              <a:rPr lang="en-GB" sz="900" b="1" kern="0" dirty="0">
                <a:solidFill>
                  <a:prstClr val="black"/>
                </a:solidFill>
                <a:latin typeface="C4 Text" panose="02000506020000020004" pitchFamily="2" charset="0"/>
                <a:cs typeface="Calibri" pitchFamily="34" charset="0"/>
              </a:rPr>
              <a:t>Judge </a:t>
            </a:r>
            <a:r>
              <a:rPr lang="en-GB" sz="900" b="1" kern="0" dirty="0" err="1">
                <a:solidFill>
                  <a:prstClr val="black"/>
                </a:solidFill>
                <a:latin typeface="C4 Text" panose="02000506020000020004" pitchFamily="2" charset="0"/>
                <a:cs typeface="Calibri" pitchFamily="34" charset="0"/>
              </a:rPr>
              <a:t>Romesh</a:t>
            </a:r>
            <a:r>
              <a:rPr lang="en-GB" sz="900" b="1" kern="0" dirty="0">
                <a:solidFill>
                  <a:prstClr val="black"/>
                </a:solidFill>
                <a:latin typeface="C4 Text" panose="02000506020000020004" pitchFamily="2" charset="0"/>
                <a:cs typeface="Calibri" pitchFamily="34" charset="0"/>
              </a:rPr>
              <a:t> </a:t>
            </a:r>
            <a:r>
              <a:rPr lang="en-GB" sz="900" kern="0" dirty="0">
                <a:solidFill>
                  <a:prstClr val="black"/>
                </a:solidFill>
                <a:latin typeface="C4 Text" panose="02000506020000020004" pitchFamily="2" charset="0"/>
                <a:cs typeface="Calibri" pitchFamily="34" charset="0"/>
              </a:rPr>
              <a:t>launched in Q3 to an audience of 929k* individuals, and across Q2 the series averaged a 20% 16-34 and 51% ABC1 profile</a:t>
            </a:r>
          </a:p>
          <a:p>
            <a:pPr marL="171450" indent="-171450">
              <a:lnSpc>
                <a:spcPct val="150000"/>
              </a:lnSpc>
              <a:buFont typeface="Arial" panose="020B0604020202020204" pitchFamily="34" charset="0"/>
              <a:buChar char="•"/>
            </a:pPr>
            <a:endParaRPr lang="en-GB" sz="500" kern="0" dirty="0">
              <a:solidFill>
                <a:prstClr val="black"/>
              </a:solidFill>
              <a:latin typeface="C4 Text" panose="02000506020000020004" pitchFamily="2" charset="0"/>
              <a:cs typeface="Calibri" pitchFamily="34" charset="0"/>
            </a:endParaRPr>
          </a:p>
          <a:p>
            <a:pPr marL="171450" indent="-171450">
              <a:lnSpc>
                <a:spcPct val="150000"/>
              </a:lnSpc>
              <a:buFont typeface="Arial" panose="020B0604020202020204" pitchFamily="34" charset="0"/>
              <a:buChar char="•"/>
            </a:pPr>
            <a:r>
              <a:rPr lang="en-GB" sz="900" b="1" kern="0" dirty="0">
                <a:solidFill>
                  <a:prstClr val="black"/>
                </a:solidFill>
                <a:latin typeface="C4 Text" panose="02000506020000020004" pitchFamily="2" charset="0"/>
                <a:cs typeface="Calibri" pitchFamily="34" charset="0"/>
              </a:rPr>
              <a:t>Modern Wheels or Classic Steals </a:t>
            </a:r>
            <a:r>
              <a:rPr lang="en-GB" sz="900" kern="0" dirty="0">
                <a:solidFill>
                  <a:prstClr val="black"/>
                </a:solidFill>
                <a:latin typeface="C4 Text" panose="02000506020000020004" pitchFamily="2" charset="0"/>
                <a:cs typeface="Calibri" pitchFamily="34" charset="0"/>
              </a:rPr>
              <a:t>launched in September to 164k with a 42% ABC1 profile. </a:t>
            </a:r>
          </a:p>
        </p:txBody>
      </p:sp>
      <p:sp>
        <p:nvSpPr>
          <p:cNvPr id="27" name="Rectangle 3"/>
          <p:cNvSpPr>
            <a:spLocks noChangeArrowheads="1"/>
          </p:cNvSpPr>
          <p:nvPr/>
        </p:nvSpPr>
        <p:spPr bwMode="auto">
          <a:xfrm>
            <a:off x="1115615" y="81524"/>
            <a:ext cx="6785328" cy="511829"/>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673" tIns="34289" rIns="67673" bIns="34289" anchor="ctr"/>
          <a:lstStyle/>
          <a:p>
            <a:pPr algn="ctr" defTabSz="675515" fontAlgn="auto">
              <a:spcBef>
                <a:spcPts val="0"/>
              </a:spcBef>
              <a:spcAft>
                <a:spcPts val="0"/>
              </a:spcAft>
              <a:defRPr/>
            </a:pPr>
            <a:r>
              <a:rPr lang="en-GB" sz="1000" kern="0" dirty="0">
                <a:solidFill>
                  <a:prstClr val="black"/>
                </a:solidFill>
                <a:latin typeface="C4 Text" panose="02000506020000020004" pitchFamily="2" charset="0"/>
                <a:cs typeface="Calibri" pitchFamily="34" charset="0"/>
              </a:rPr>
              <a:t>Taskmaster kicked off series 7 with it’s highest-rating TX to date, entertaining an outstanding 1.3m.</a:t>
            </a:r>
          </a:p>
        </p:txBody>
      </p:sp>
      <p:pic>
        <p:nvPicPr>
          <p:cNvPr id="15" name="Picture 14">
            <a:extLst>
              <a:ext uri="{FF2B5EF4-FFF2-40B4-BE49-F238E27FC236}">
                <a16:creationId xmlns:a16="http://schemas.microsoft.com/office/drawing/2014/main" xmlns="" id="{FC8EE37E-E926-4FDF-997B-73D95792D358}"/>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4" name="TextBox 13">
            <a:extLst>
              <a:ext uri="{FF2B5EF4-FFF2-40B4-BE49-F238E27FC236}">
                <a16:creationId xmlns:a16="http://schemas.microsoft.com/office/drawing/2014/main" xmlns="" id="{09613E6B-6576-4A3E-9162-EEFE3AFB1A9E}"/>
              </a:ext>
            </a:extLst>
          </p:cNvPr>
          <p:cNvSpPr txBox="1">
            <a:spLocks noChangeArrowheads="1"/>
          </p:cNvSpPr>
          <p:nvPr/>
        </p:nvSpPr>
        <p:spPr bwMode="auto">
          <a:xfrm>
            <a:off x="1028298" y="4498483"/>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sp>
        <p:nvSpPr>
          <p:cNvPr id="16" name="TextBox 23">
            <a:extLst>
              <a:ext uri="{FF2B5EF4-FFF2-40B4-BE49-F238E27FC236}">
                <a16:creationId xmlns:a16="http://schemas.microsoft.com/office/drawing/2014/main" xmlns="" id="{72449FEB-B24B-44B0-8364-4409951FB7DD}"/>
              </a:ext>
            </a:extLst>
          </p:cNvPr>
          <p:cNvSpPr txBox="1">
            <a:spLocks noChangeArrowheads="1"/>
          </p:cNvSpPr>
          <p:nvPr/>
        </p:nvSpPr>
        <p:spPr bwMode="auto">
          <a:xfrm>
            <a:off x="1" y="4967289"/>
            <a:ext cx="4355975" cy="28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dirty="0">
                <a:solidFill>
                  <a:prstClr val="white"/>
                </a:solidFill>
                <a:latin typeface="C4 Text" pitchFamily="2" charset="0"/>
              </a:rPr>
              <a:t>Source: BARB/</a:t>
            </a:r>
            <a:r>
              <a:rPr lang="en-GB" altLang="en-US" sz="700" b="1" dirty="0" err="1">
                <a:solidFill>
                  <a:prstClr val="white"/>
                </a:solidFill>
                <a:latin typeface="C4 Text" pitchFamily="2" charset="0"/>
              </a:rPr>
              <a:t>Advantedge</a:t>
            </a:r>
            <a:r>
              <a:rPr lang="en-GB" altLang="en-US" sz="700" b="1" dirty="0">
                <a:solidFill>
                  <a:prstClr val="white"/>
                </a:solidFill>
                <a:latin typeface="C4 Text" pitchFamily="2" charset="0"/>
              </a:rPr>
              <a:t>, Q3 2018, Base Ads 16+. </a:t>
            </a:r>
            <a:r>
              <a:rPr lang="en-US" altLang="en-US" sz="700" b="1" dirty="0">
                <a:solidFill>
                  <a:prstClr val="white"/>
                </a:solidFill>
                <a:latin typeface="C4 Text" pitchFamily="2" charset="0"/>
              </a:rPr>
              <a:t>*Including tagged preview data as collated by Digital-i. </a:t>
            </a:r>
          </a:p>
          <a:p>
            <a:pPr>
              <a:spcBef>
                <a:spcPct val="0"/>
              </a:spcBef>
              <a:buFontTx/>
              <a:buNone/>
            </a:pPr>
            <a:endParaRPr lang="en-GB" altLang="en-US" sz="700" b="1" dirty="0">
              <a:solidFill>
                <a:prstClr val="white"/>
              </a:solidFill>
              <a:latin typeface="C4 Text" pitchFamily="2" charset="0"/>
            </a:endParaRPr>
          </a:p>
        </p:txBody>
      </p:sp>
      <p:pic>
        <p:nvPicPr>
          <p:cNvPr id="6" name="Picture 5">
            <a:extLst>
              <a:ext uri="{FF2B5EF4-FFF2-40B4-BE49-F238E27FC236}">
                <a16:creationId xmlns:a16="http://schemas.microsoft.com/office/drawing/2014/main" xmlns="" id="{9EE05B76-60FB-4460-8F82-8784E8D6E0F7}"/>
              </a:ext>
            </a:extLst>
          </p:cNvPr>
          <p:cNvPicPr>
            <a:picLocks noChangeAspect="1"/>
          </p:cNvPicPr>
          <p:nvPr/>
        </p:nvPicPr>
        <p:blipFill>
          <a:blip r:embed="rId5"/>
          <a:stretch>
            <a:fillRect/>
          </a:stretch>
        </p:blipFill>
        <p:spPr>
          <a:xfrm>
            <a:off x="1551248" y="3183471"/>
            <a:ext cx="2457659" cy="1216500"/>
          </a:xfrm>
          <a:prstGeom prst="rect">
            <a:avLst/>
          </a:prstGeom>
        </p:spPr>
      </p:pic>
      <p:graphicFrame>
        <p:nvGraphicFramePr>
          <p:cNvPr id="20" name="Chart 19">
            <a:extLst>
              <a:ext uri="{FF2B5EF4-FFF2-40B4-BE49-F238E27FC236}">
                <a16:creationId xmlns:a16="http://schemas.microsoft.com/office/drawing/2014/main" xmlns="" id="{F43B87EF-5214-42D1-984F-D2A4D3981698}"/>
              </a:ext>
            </a:extLst>
          </p:cNvPr>
          <p:cNvGraphicFramePr>
            <a:graphicFrameLocks/>
          </p:cNvGraphicFramePr>
          <p:nvPr>
            <p:extLst>
              <p:ext uri="{D42A27DB-BD31-4B8C-83A1-F6EECF244321}">
                <p14:modId xmlns:p14="http://schemas.microsoft.com/office/powerpoint/2010/main" val="486728739"/>
              </p:ext>
            </p:extLst>
          </p:nvPr>
        </p:nvGraphicFramePr>
        <p:xfrm>
          <a:off x="4590289" y="3375489"/>
          <a:ext cx="1896036" cy="111536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Table 9">
            <a:extLst>
              <a:ext uri="{FF2B5EF4-FFF2-40B4-BE49-F238E27FC236}">
                <a16:creationId xmlns:a16="http://schemas.microsoft.com/office/drawing/2014/main" xmlns="" id="{A565BCF9-7CC2-48CC-8DF0-638BD90AB576}"/>
              </a:ext>
            </a:extLst>
          </p:cNvPr>
          <p:cNvGraphicFramePr>
            <a:graphicFrameLocks noGrp="1"/>
          </p:cNvGraphicFramePr>
          <p:nvPr>
            <p:extLst>
              <p:ext uri="{D42A27DB-BD31-4B8C-83A1-F6EECF244321}">
                <p14:modId xmlns:p14="http://schemas.microsoft.com/office/powerpoint/2010/main" val="1908846806"/>
              </p:ext>
            </p:extLst>
          </p:nvPr>
        </p:nvGraphicFramePr>
        <p:xfrm>
          <a:off x="6302902" y="3438905"/>
          <a:ext cx="1512957" cy="806770"/>
        </p:xfrm>
        <a:graphic>
          <a:graphicData uri="http://schemas.openxmlformats.org/drawingml/2006/table">
            <a:tbl>
              <a:tblPr/>
              <a:tblGrid>
                <a:gridCol w="339707">
                  <a:extLst>
                    <a:ext uri="{9D8B030D-6E8A-4147-A177-3AD203B41FA5}">
                      <a16:colId xmlns:a16="http://schemas.microsoft.com/office/drawing/2014/main" xmlns="" val="385343734"/>
                    </a:ext>
                  </a:extLst>
                </a:gridCol>
                <a:gridCol w="368017">
                  <a:extLst>
                    <a:ext uri="{9D8B030D-6E8A-4147-A177-3AD203B41FA5}">
                      <a16:colId xmlns:a16="http://schemas.microsoft.com/office/drawing/2014/main" xmlns="" val="1730633999"/>
                    </a:ext>
                  </a:extLst>
                </a:gridCol>
                <a:gridCol w="478107">
                  <a:extLst>
                    <a:ext uri="{9D8B030D-6E8A-4147-A177-3AD203B41FA5}">
                      <a16:colId xmlns:a16="http://schemas.microsoft.com/office/drawing/2014/main" xmlns="" val="578841530"/>
                    </a:ext>
                  </a:extLst>
                </a:gridCol>
                <a:gridCol w="327126">
                  <a:extLst>
                    <a:ext uri="{9D8B030D-6E8A-4147-A177-3AD203B41FA5}">
                      <a16:colId xmlns:a16="http://schemas.microsoft.com/office/drawing/2014/main" xmlns="" val="1891894079"/>
                    </a:ext>
                  </a:extLst>
                </a:gridCol>
              </a:tblGrid>
              <a:tr h="133013">
                <a:tc>
                  <a:txBody>
                    <a:bodyPr/>
                    <a:lstStyle/>
                    <a:p>
                      <a:pPr algn="ctr" fontAlgn="b"/>
                      <a:endParaRPr lang="en-GB" sz="9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YoY</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71913661"/>
                  </a:ext>
                </a:extLst>
              </a:tr>
              <a:tr h="132017">
                <a:tc>
                  <a:txBody>
                    <a:bodyPr/>
                    <a:lstStyle/>
                    <a:p>
                      <a:pPr algn="ctr" fontAlgn="b"/>
                      <a:r>
                        <a:rPr lang="en-GB" sz="700" b="0" i="0" u="none" strike="noStrike">
                          <a:solidFill>
                            <a:srgbClr val="000000"/>
                          </a:solidFill>
                          <a:effectLst/>
                          <a:latin typeface="Calibri" panose="020F0502020204030204" pitchFamily="34" charset="0"/>
                        </a:rPr>
                        <a:t>Q1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1.08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1.11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1" i="0" u="none" strike="noStrike">
                          <a:solidFill>
                            <a:srgbClr val="00B050"/>
                          </a:solidFill>
                          <a:effectLst/>
                          <a:latin typeface="Calibri" panose="020F0502020204030204" pitchFamily="34" charset="0"/>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094310452"/>
                  </a:ext>
                </a:extLst>
              </a:tr>
              <a:tr h="132017">
                <a:tc>
                  <a:txBody>
                    <a:bodyPr/>
                    <a:lstStyle/>
                    <a:p>
                      <a:pPr algn="ctr" fontAlgn="b"/>
                      <a:r>
                        <a:rPr lang="en-GB" sz="700" b="0" i="0" u="none" strike="noStrike">
                          <a:solidFill>
                            <a:srgbClr val="000000"/>
                          </a:solidFill>
                          <a:effectLst/>
                          <a:latin typeface="Calibri" panose="020F0502020204030204" pitchFamily="34" charset="0"/>
                        </a:rPr>
                        <a:t>Q2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1" i="0" u="none" strike="noStrike">
                          <a:solidFill>
                            <a:srgbClr val="00B050"/>
                          </a:solidFill>
                          <a:effectLst/>
                          <a:latin typeface="Calibri" panose="020F0502020204030204" pitchFamily="34" charset="0"/>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3878368798"/>
                  </a:ext>
                </a:extLst>
              </a:tr>
              <a:tr h="132017">
                <a:tc>
                  <a:txBody>
                    <a:bodyPr/>
                    <a:lstStyle/>
                    <a:p>
                      <a:pPr algn="ctr" fontAlgn="b"/>
                      <a:r>
                        <a:rPr lang="en-GB" sz="700" b="0" i="0" u="none" strike="noStrike">
                          <a:solidFill>
                            <a:srgbClr val="000000"/>
                          </a:solidFill>
                          <a:effectLst/>
                          <a:latin typeface="Calibri" panose="020F0502020204030204" pitchFamily="34" charset="0"/>
                        </a:rPr>
                        <a:t>Q3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1.02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fontAlgn="b"/>
                      <a:r>
                        <a:rPr lang="en-GB" sz="700" b="1" i="0" u="none" strike="noStrike">
                          <a:solidFill>
                            <a:srgbClr val="C00000"/>
                          </a:solidFill>
                          <a:effectLst/>
                          <a:latin typeface="Calibri" panose="020F0502020204030204" pitchFamily="34" charset="0"/>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1478407649"/>
                  </a:ext>
                </a:extLst>
              </a:tr>
              <a:tr h="132017">
                <a:tc>
                  <a:txBody>
                    <a:bodyPr/>
                    <a:lstStyle/>
                    <a:p>
                      <a:pPr algn="ctr" fontAlgn="b"/>
                      <a:r>
                        <a:rPr lang="en-GB" sz="700" b="0" i="0" u="none" strike="noStrike">
                          <a:solidFill>
                            <a:srgbClr val="000000"/>
                          </a:solidFill>
                          <a:effectLst/>
                          <a:latin typeface="Calibri" panose="020F0502020204030204" pitchFamily="34" charset="0"/>
                        </a:rPr>
                        <a:t>Q4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1.13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endParaRPr lang="en-GB" sz="7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87751659"/>
                  </a:ext>
                </a:extLst>
              </a:tr>
              <a:tr h="132017">
                <a:tc>
                  <a:txBody>
                    <a:bodyPr/>
                    <a:lstStyle/>
                    <a:p>
                      <a:pPr algn="ctr" fontAlgn="b"/>
                      <a:r>
                        <a:rPr lang="en-GB" sz="700" b="0" i="0" u="none" strike="noStrike">
                          <a:solidFill>
                            <a:srgbClr val="000000"/>
                          </a:solidFill>
                          <a:effectLst/>
                          <a:latin typeface="Calibri" panose="020F0502020204030204" pitchFamily="34" charset="0"/>
                        </a:rPr>
                        <a:t>YTD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1.09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GB" sz="700" b="1" i="0" u="none" strike="noStrike">
                          <a:solidFill>
                            <a:srgbClr val="C00000"/>
                          </a:solidFill>
                          <a:effectLst/>
                          <a:latin typeface="Calibri" panose="020F0502020204030204" pitchFamily="34" charset="0"/>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65342306"/>
                  </a:ext>
                </a:extLst>
              </a:tr>
            </a:tbl>
          </a:graphicData>
        </a:graphic>
      </p:graphicFrame>
      <p:sp>
        <p:nvSpPr>
          <p:cNvPr id="17" name="TextBox 16">
            <a:extLst>
              <a:ext uri="{FF2B5EF4-FFF2-40B4-BE49-F238E27FC236}">
                <a16:creationId xmlns:a16="http://schemas.microsoft.com/office/drawing/2014/main" xmlns="" id="{05C27B5B-61F2-4E3F-B98E-2C8CD7AC2570}"/>
              </a:ext>
            </a:extLst>
          </p:cNvPr>
          <p:cNvSpPr txBox="1">
            <a:spLocks noChangeArrowheads="1"/>
          </p:cNvSpPr>
          <p:nvPr/>
        </p:nvSpPr>
        <p:spPr bwMode="auto">
          <a:xfrm>
            <a:off x="4572000" y="4507073"/>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pic>
        <p:nvPicPr>
          <p:cNvPr id="18" name="Picture 1" descr="image001"/>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 y="81045"/>
            <a:ext cx="1028296" cy="3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019556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6786"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9" name="Text Box 66"/>
          <p:cNvSpPr txBox="1">
            <a:spLocks noChangeArrowheads="1"/>
          </p:cNvSpPr>
          <p:nvPr/>
        </p:nvSpPr>
        <p:spPr bwMode="auto">
          <a:xfrm>
            <a:off x="665958" y="1059582"/>
            <a:ext cx="7672386" cy="3600750"/>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dirty="0">
                <a:solidFill>
                  <a:srgbClr val="000000"/>
                </a:solidFill>
                <a:latin typeface="C4 Headline" panose="02000503030000020004" pitchFamily="2" charset="0"/>
              </a:rPr>
              <a:t>Dave</a:t>
            </a:r>
            <a:r>
              <a:rPr lang="en-GB" sz="1600" dirty="0">
                <a:solidFill>
                  <a:srgbClr val="000000"/>
                </a:solidFill>
                <a:latin typeface="C4 Headline" panose="02000503030000020004" pitchFamily="2" charset="0"/>
              </a:rPr>
              <a:t> viewers…</a:t>
            </a:r>
          </a:p>
          <a:p>
            <a:pPr eaLnBrk="1" fontAlgn="b" hangingPunct="1">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a:solidFill>
                  <a:srgbClr val="000000"/>
                </a:solidFill>
                <a:latin typeface="C4 Text" pitchFamily="2" charset="0"/>
                <a:cs typeface="Arial" charset="0"/>
              </a:rPr>
              <a:t>Pay the most attention to TV adverts (Index: </a:t>
            </a:r>
            <a:r>
              <a:rPr lang="en-GB" sz="1400" dirty="0" smtClean="0">
                <a:solidFill>
                  <a:srgbClr val="000000"/>
                </a:solidFill>
                <a:latin typeface="C4 Text" pitchFamily="2" charset="0"/>
                <a:cs typeface="Arial" charset="0"/>
              </a:rPr>
              <a:t>124) </a:t>
            </a:r>
            <a:r>
              <a:rPr lang="en-GB" sz="1400" dirty="0">
                <a:solidFill>
                  <a:srgbClr val="000000"/>
                </a:solidFill>
                <a:latin typeface="C4 Text" pitchFamily="2" charset="0"/>
                <a:cs typeface="Arial" charset="0"/>
              </a:rPr>
              <a:t>and find them most useful in making purchase decisions </a:t>
            </a:r>
            <a:r>
              <a:rPr lang="en-GB" sz="1400" dirty="0" smtClean="0">
                <a:solidFill>
                  <a:srgbClr val="000000"/>
                </a:solidFill>
                <a:latin typeface="C4 Text" pitchFamily="2" charset="0"/>
                <a:cs typeface="Arial" charset="0"/>
              </a:rPr>
              <a:t>(Index </a:t>
            </a:r>
            <a:r>
              <a:rPr lang="en-GB" sz="1400" dirty="0" smtClean="0">
                <a:solidFill>
                  <a:srgbClr val="000000"/>
                </a:solidFill>
                <a:latin typeface="C4 Text" pitchFamily="2" charset="0"/>
                <a:cs typeface="Arial" charset="0"/>
              </a:rPr>
              <a:t>118) </a:t>
            </a:r>
            <a:r>
              <a:rPr lang="en-GB" sz="1400" dirty="0">
                <a:solidFill>
                  <a:srgbClr val="000000"/>
                </a:solidFill>
                <a:latin typeface="C4 Text" pitchFamily="2" charset="0"/>
                <a:cs typeface="Arial" charset="0"/>
              </a:rPr>
              <a:t>as well as often noticing products/brands in TV programmes/film (Index: </a:t>
            </a:r>
            <a:r>
              <a:rPr lang="en-GB" sz="1400" dirty="0" smtClean="0">
                <a:solidFill>
                  <a:srgbClr val="000000"/>
                </a:solidFill>
                <a:latin typeface="C4 Text" pitchFamily="2" charset="0"/>
                <a:cs typeface="Arial" charset="0"/>
              </a:rPr>
              <a:t>111)</a:t>
            </a: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smtClean="0">
                <a:solidFill>
                  <a:srgbClr val="000000"/>
                </a:solidFill>
                <a:latin typeface="C4 Text" pitchFamily="2" charset="0"/>
                <a:cs typeface="Arial" charset="0"/>
              </a:rPr>
              <a:t>They love to buy new gadgets and appliances (Index: 113) and try to keep up with developments in technology (Index: 111). People often come to them for advice before buying new things </a:t>
            </a:r>
            <a:r>
              <a:rPr lang="en-GB" sz="1400" dirty="0" smtClean="0">
                <a:solidFill>
                  <a:srgbClr val="000000"/>
                </a:solidFill>
                <a:latin typeface="C4 Text" pitchFamily="2" charset="0"/>
                <a:cs typeface="Arial" charset="0"/>
              </a:rPr>
              <a:t>(Index: </a:t>
            </a:r>
            <a:r>
              <a:rPr lang="en-GB" sz="1400" dirty="0" smtClean="0">
                <a:solidFill>
                  <a:srgbClr val="000000"/>
                </a:solidFill>
                <a:latin typeface="C4 Text" pitchFamily="2" charset="0"/>
                <a:cs typeface="Arial" charset="0"/>
              </a:rPr>
              <a:t>107).</a:t>
            </a:r>
          </a:p>
          <a:p>
            <a:pPr marL="279912" indent="-279912" eaLnBrk="1" fontAlgn="b" hangingPunct="1">
              <a:buFont typeface="Arial" pitchFamily="34" charset="0"/>
              <a:buChar char="•"/>
              <a:defRPr/>
            </a:pP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smtClean="0">
                <a:solidFill>
                  <a:srgbClr val="000000"/>
                </a:solidFill>
                <a:latin typeface="C4 Text" pitchFamily="2" charset="0"/>
                <a:cs typeface="Arial" charset="0"/>
              </a:rPr>
              <a:t>They often do things on the spur of the moment (Index: 104), such as listening to new bands (Index: 107), or trying out new food products </a:t>
            </a:r>
            <a:r>
              <a:rPr lang="en-GB" sz="1400" dirty="0" smtClean="0">
                <a:solidFill>
                  <a:srgbClr val="000000"/>
                </a:solidFill>
                <a:latin typeface="C4 Text" pitchFamily="2" charset="0"/>
                <a:cs typeface="Arial" charset="0"/>
              </a:rPr>
              <a:t>(Index: 108</a:t>
            </a:r>
            <a:r>
              <a:rPr lang="en-GB" sz="1400" dirty="0" smtClean="0">
                <a:solidFill>
                  <a:srgbClr val="000000"/>
                </a:solidFill>
                <a:latin typeface="C4 Text" pitchFamily="2" charset="0"/>
                <a:cs typeface="Arial" charset="0"/>
              </a:rPr>
              <a:t>). They agree it’s worth paying extra for good quality beer and wine (Index: 112).</a:t>
            </a:r>
          </a:p>
          <a:p>
            <a:pPr marL="279912" indent="-279912" eaLnBrk="1" fontAlgn="b" hangingPunct="1">
              <a:buFont typeface="Arial" pitchFamily="34" charset="0"/>
              <a:buChar char="•"/>
              <a:defRPr/>
            </a:pPr>
            <a:endParaRPr lang="en-GB" sz="1200" dirty="0">
              <a:solidFill>
                <a:srgbClr val="FF0000"/>
              </a:solidFill>
              <a:latin typeface="C4 Text" pitchFamily="2" charset="0"/>
              <a:cs typeface="Arial" charset="0"/>
            </a:endParaRPr>
          </a:p>
        </p:txBody>
      </p:sp>
      <p:pic>
        <p:nvPicPr>
          <p:cNvPr id="24678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0163" y="874715"/>
            <a:ext cx="87471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Dave within </a:t>
            </a:r>
            <a:r>
              <a:rPr lang="en-GB" altLang="en-US" sz="1100" i="1" dirty="0">
                <a:solidFill>
                  <a:schemeClr val="bg1"/>
                </a:solidFill>
                <a:latin typeface="C4 Text" pitchFamily="2" charset="0"/>
              </a:rPr>
              <a:t>the last week.</a:t>
            </a:r>
          </a:p>
        </p:txBody>
      </p:sp>
      <p:pic>
        <p:nvPicPr>
          <p:cNvPr id="9" name="Picture 1" descr="image001"/>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 y="81045"/>
            <a:ext cx="1028296" cy="33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7107" name="Rounded Rectangle 4"/>
          <p:cNvSpPr>
            <a:spLocks noChangeArrowheads="1"/>
          </p:cNvSpPr>
          <p:nvPr/>
        </p:nvSpPr>
        <p:spPr bwMode="auto">
          <a:xfrm>
            <a:off x="906479" y="3019348"/>
            <a:ext cx="7193913" cy="1919288"/>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024" tIns="34289" rIns="68024" bIns="34289"/>
          <a:lstStyle/>
          <a:p>
            <a:pPr defTabSz="679493" eaLnBrk="0" fontAlgn="auto" hangingPunct="0">
              <a:spcBef>
                <a:spcPts val="0"/>
              </a:spcBef>
              <a:spcAft>
                <a:spcPts val="0"/>
              </a:spcAft>
              <a:defRPr/>
            </a:pPr>
            <a:endParaRPr lang="en-GB" sz="900" kern="0">
              <a:solidFill>
                <a:prstClr val="black"/>
              </a:solidFill>
              <a:latin typeface="Archer Medium" pitchFamily="50" charset="0"/>
              <a:ea typeface="+mn-ea"/>
            </a:endParaRPr>
          </a:p>
        </p:txBody>
      </p:sp>
      <p:graphicFrame>
        <p:nvGraphicFramePr>
          <p:cNvPr id="19" name="Chart 4"/>
          <p:cNvGraphicFramePr>
            <a:graphicFrameLocks/>
          </p:cNvGraphicFramePr>
          <p:nvPr>
            <p:extLst/>
          </p:nvPr>
        </p:nvGraphicFramePr>
        <p:xfrm>
          <a:off x="251521" y="3054304"/>
          <a:ext cx="3888320" cy="1884332"/>
        </p:xfrm>
        <a:graphic>
          <a:graphicData uri="http://schemas.openxmlformats.org/drawingml/2006/chart">
            <c:chart xmlns:c="http://schemas.openxmlformats.org/drawingml/2006/chart" xmlns:r="http://schemas.openxmlformats.org/officeDocument/2006/relationships" r:id="rId3"/>
          </a:graphicData>
        </a:graphic>
      </p:graphicFrame>
      <p:sp>
        <p:nvSpPr>
          <p:cNvPr id="47109" name="Rectangle 3"/>
          <p:cNvSpPr>
            <a:spLocks noChangeArrowheads="1"/>
          </p:cNvSpPr>
          <p:nvPr/>
        </p:nvSpPr>
        <p:spPr bwMode="auto">
          <a:xfrm>
            <a:off x="906479" y="1264533"/>
            <a:ext cx="7193913" cy="1561366"/>
          </a:xfrm>
          <a:prstGeom prst="roundRect">
            <a:avLst>
              <a:gd name="adj" fmla="val 14319"/>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024" tIns="34289" rIns="68024" bIns="34289" anchor="ctr"/>
          <a:lstStyle/>
          <a:p>
            <a:pPr marL="212458" indent="-212458" defTabSz="679493" fontAlgn="auto">
              <a:spcBef>
                <a:spcPct val="35000"/>
              </a:spcBef>
              <a:spcAft>
                <a:spcPts val="0"/>
              </a:spcAft>
              <a:buFont typeface="Arial" charset="0"/>
              <a:buChar char="•"/>
              <a:defRPr/>
            </a:pPr>
            <a:endParaRPr lang="en-GB" sz="1100" kern="0">
              <a:solidFill>
                <a:srgbClr val="000000"/>
              </a:solidFill>
              <a:latin typeface="C4 Text" panose="02000506020000020004" pitchFamily="2" charset="0"/>
              <a:ea typeface="+mn-ea"/>
              <a:cs typeface="Calibri" pitchFamily="34" charset="0"/>
            </a:endParaRPr>
          </a:p>
        </p:txBody>
      </p:sp>
      <p:sp>
        <p:nvSpPr>
          <p:cNvPr id="47110" name="Rectangle 2"/>
          <p:cNvSpPr>
            <a:spLocks noChangeArrowheads="1"/>
          </p:cNvSpPr>
          <p:nvPr/>
        </p:nvSpPr>
        <p:spPr bwMode="auto">
          <a:xfrm>
            <a:off x="906479" y="14451"/>
            <a:ext cx="7193913" cy="1045133"/>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024" tIns="34289" rIns="68024" bIns="34289" anchor="ctr"/>
          <a:lstStyle/>
          <a:p>
            <a:pPr defTabSz="679493" fontAlgn="auto">
              <a:spcBef>
                <a:spcPts val="0"/>
              </a:spcBef>
              <a:spcAft>
                <a:spcPts val="0"/>
              </a:spcAft>
              <a:defRPr/>
            </a:pPr>
            <a:r>
              <a:rPr lang="en-GB" sz="900" kern="0">
                <a:solidFill>
                  <a:srgbClr val="000000"/>
                </a:solidFill>
                <a:latin typeface="C4 Headline" panose="02000503030000020004"/>
                <a:ea typeface="+mn-ea"/>
                <a:cs typeface="Calibri" pitchFamily="34" charset="0"/>
              </a:rPr>
              <a:t>Drama is a treasure trove of Britain’s best loved drama.</a:t>
            </a:r>
          </a:p>
          <a:p>
            <a:pPr defTabSz="679493" fontAlgn="auto">
              <a:spcBef>
                <a:spcPts val="0"/>
              </a:spcBef>
              <a:spcAft>
                <a:spcPts val="0"/>
              </a:spcAft>
              <a:defRPr/>
            </a:pPr>
            <a:r>
              <a:rPr lang="en-GB" sz="900" kern="0">
                <a:solidFill>
                  <a:srgbClr val="000000"/>
                </a:solidFill>
                <a:latin typeface="C4 Headline" panose="02000503030000020004"/>
                <a:ea typeface="+mn-ea"/>
                <a:cs typeface="Calibri" pitchFamily="34" charset="0"/>
              </a:rPr>
              <a:t> </a:t>
            </a:r>
          </a:p>
          <a:p>
            <a:pPr defTabSz="679493" fontAlgn="auto">
              <a:spcBef>
                <a:spcPts val="0"/>
              </a:spcBef>
              <a:spcAft>
                <a:spcPts val="0"/>
              </a:spcAft>
              <a:defRPr/>
            </a:pPr>
            <a:r>
              <a:rPr lang="en-GB" sz="900" kern="0">
                <a:solidFill>
                  <a:srgbClr val="000000"/>
                </a:solidFill>
                <a:latin typeface="C4 Headline" panose="02000503030000020004"/>
                <a:ea typeface="+mn-ea"/>
                <a:cs typeface="Calibri" pitchFamily="34" charset="0"/>
              </a:rPr>
              <a:t>This is the channel for those that believe that nothing beats the thrill of a good drama; the anticipation, the tension and the twists . Get some quality escapism here. From period through to contemporary and comedy, we have a broad range of drama to suit every taste. With programmes such as Call The Midwife, New tricks, Sharpe, The Inspector </a:t>
            </a:r>
            <a:r>
              <a:rPr lang="en-GB" sz="900" kern="0" err="1">
                <a:solidFill>
                  <a:srgbClr val="000000"/>
                </a:solidFill>
                <a:latin typeface="C4 Headline" panose="02000503030000020004"/>
                <a:ea typeface="+mn-ea"/>
                <a:cs typeface="Calibri" pitchFamily="34" charset="0"/>
              </a:rPr>
              <a:t>Lynley</a:t>
            </a:r>
            <a:r>
              <a:rPr lang="en-GB" sz="900" kern="0">
                <a:solidFill>
                  <a:srgbClr val="000000"/>
                </a:solidFill>
                <a:latin typeface="C4 Headline" panose="02000503030000020004"/>
                <a:ea typeface="+mn-ea"/>
                <a:cs typeface="Calibri" pitchFamily="34" charset="0"/>
              </a:rPr>
              <a:t> Mysteries and Classic </a:t>
            </a:r>
            <a:r>
              <a:rPr lang="en-GB" sz="900" kern="0" dirty="0" err="1">
                <a:solidFill>
                  <a:srgbClr val="000000"/>
                </a:solidFill>
                <a:latin typeface="C4 Headline" panose="02000503030000020004"/>
                <a:ea typeface="+mn-ea"/>
                <a:cs typeface="Calibri" pitchFamily="34" charset="0"/>
              </a:rPr>
              <a:t>Eastenders</a:t>
            </a:r>
            <a:r>
              <a:rPr lang="en-GB" sz="900" kern="0">
                <a:solidFill>
                  <a:srgbClr val="000000"/>
                </a:solidFill>
                <a:latin typeface="C4 Headline" panose="02000503030000020004"/>
                <a:ea typeface="+mn-ea"/>
                <a:cs typeface="Calibri" pitchFamily="34" charset="0"/>
              </a:rPr>
              <a:t>– viewers will feel like they can sit back and relax with drama.</a:t>
            </a:r>
          </a:p>
        </p:txBody>
      </p:sp>
      <p:pic>
        <p:nvPicPr>
          <p:cNvPr id="3"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7" y="59016"/>
            <a:ext cx="1044742" cy="709522"/>
          </a:xfrm>
          <a:prstGeom prst="rect">
            <a:avLst/>
          </a:prstGeom>
        </p:spPr>
      </p:pic>
      <p:sp>
        <p:nvSpPr>
          <p:cNvPr id="17" name="TextBox 16"/>
          <p:cNvSpPr txBox="1">
            <a:spLocks noChangeArrowheads="1"/>
          </p:cNvSpPr>
          <p:nvPr/>
        </p:nvSpPr>
        <p:spPr bwMode="auto">
          <a:xfrm>
            <a:off x="1130438" y="4791118"/>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sp>
        <p:nvSpPr>
          <p:cNvPr id="18" name="Rectangle 8"/>
          <p:cNvSpPr/>
          <p:nvPr/>
        </p:nvSpPr>
        <p:spPr>
          <a:xfrm>
            <a:off x="906479" y="1390910"/>
            <a:ext cx="7193913" cy="1371143"/>
          </a:xfrm>
          <a:prstGeom prst="rect">
            <a:avLst/>
          </a:prstGeom>
        </p:spPr>
        <p:txBody>
          <a:bodyPr wrap="square" lIns="68024" tIns="34289" rIns="68024" bIns="34289">
            <a:spAutoFit/>
          </a:bodyPr>
          <a:lstStyle/>
          <a:p>
            <a:pPr marL="212458" indent="-212458" defTabSz="679493" fontAlgn="auto">
              <a:lnSpc>
                <a:spcPct val="150000"/>
              </a:lnSpc>
              <a:spcBef>
                <a:spcPct val="35000"/>
              </a:spcBef>
              <a:spcAft>
                <a:spcPts val="0"/>
              </a:spcAft>
              <a:buFont typeface="Arial" charset="0"/>
              <a:buChar char="•"/>
              <a:defRPr/>
            </a:pPr>
            <a:r>
              <a:rPr lang="en-GB" sz="900" kern="0" dirty="0">
                <a:solidFill>
                  <a:prstClr val="black"/>
                </a:solidFill>
                <a:latin typeface="C4 Text" panose="02000506020000020004"/>
                <a:ea typeface="+mn-ea"/>
                <a:cs typeface="Calibri" pitchFamily="34" charset="0"/>
              </a:rPr>
              <a:t>Drama maintains it’s strong position in the market, ranked the </a:t>
            </a:r>
            <a:r>
              <a:rPr lang="en-GB" sz="900" b="1" kern="0" dirty="0">
                <a:solidFill>
                  <a:prstClr val="black"/>
                </a:solidFill>
                <a:latin typeface="C4 Text" panose="02000506020000020004"/>
                <a:ea typeface="+mn-ea"/>
                <a:cs typeface="Calibri" pitchFamily="34" charset="0"/>
              </a:rPr>
              <a:t>#1 non-PSB channel in the UK </a:t>
            </a:r>
            <a:r>
              <a:rPr lang="en-GB" sz="900" kern="0" dirty="0">
                <a:solidFill>
                  <a:prstClr val="black"/>
                </a:solidFill>
                <a:latin typeface="C4 Text" panose="02000506020000020004"/>
                <a:ea typeface="+mn-ea"/>
                <a:cs typeface="Calibri" pitchFamily="34" charset="0"/>
              </a:rPr>
              <a:t>with a 1.28% share in Q3.</a:t>
            </a:r>
          </a:p>
          <a:p>
            <a:pPr defTabSz="679493" fontAlgn="auto">
              <a:lnSpc>
                <a:spcPct val="150000"/>
              </a:lnSpc>
              <a:spcBef>
                <a:spcPct val="35000"/>
              </a:spcBef>
              <a:spcAft>
                <a:spcPts val="0"/>
              </a:spcAft>
              <a:defRPr/>
            </a:pPr>
            <a:endParaRPr lang="en-GB" sz="900" b="1" kern="0" dirty="0">
              <a:solidFill>
                <a:srgbClr val="FF0000"/>
              </a:solidFill>
              <a:latin typeface="C4 Text" panose="02000506020000020004"/>
              <a:ea typeface="+mn-ea"/>
              <a:cs typeface="Calibri" pitchFamily="34" charset="0"/>
            </a:endParaRPr>
          </a:p>
          <a:p>
            <a:pPr marL="212458" indent="-212458" defTabSz="679493" fontAlgn="auto">
              <a:lnSpc>
                <a:spcPct val="150000"/>
              </a:lnSpc>
              <a:spcBef>
                <a:spcPct val="35000"/>
              </a:spcBef>
              <a:spcAft>
                <a:spcPts val="0"/>
              </a:spcAft>
              <a:buFont typeface="Arial" charset="0"/>
              <a:buChar char="•"/>
              <a:defRPr/>
            </a:pPr>
            <a:r>
              <a:rPr lang="en-GB" sz="900" kern="0" dirty="0">
                <a:solidFill>
                  <a:prstClr val="black"/>
                </a:solidFill>
                <a:latin typeface="C4 Text" panose="02000506020000020004"/>
                <a:ea typeface="+mn-ea"/>
                <a:cs typeface="Calibri" pitchFamily="34" charset="0"/>
              </a:rPr>
              <a:t>The channel reached a high number of viewers - </a:t>
            </a:r>
            <a:r>
              <a:rPr lang="en-GB" sz="900" b="1" kern="0" dirty="0">
                <a:solidFill>
                  <a:prstClr val="black"/>
                </a:solidFill>
                <a:latin typeface="C4 Text" panose="02000506020000020004"/>
                <a:ea typeface="+mn-ea"/>
                <a:cs typeface="Calibri" pitchFamily="34" charset="0"/>
              </a:rPr>
              <a:t>10.4m adults on average per month </a:t>
            </a:r>
            <a:r>
              <a:rPr lang="en-GB" sz="900" kern="0" dirty="0">
                <a:solidFill>
                  <a:prstClr val="black"/>
                </a:solidFill>
                <a:latin typeface="C4 Text" panose="02000506020000020004"/>
                <a:ea typeface="+mn-ea"/>
                <a:cs typeface="Calibri" pitchFamily="34" charset="0"/>
              </a:rPr>
              <a:t>across the quarter</a:t>
            </a:r>
          </a:p>
          <a:p>
            <a:pPr marL="212458" indent="-212458" defTabSz="679493" fontAlgn="auto">
              <a:lnSpc>
                <a:spcPct val="150000"/>
              </a:lnSpc>
              <a:spcBef>
                <a:spcPct val="35000"/>
              </a:spcBef>
              <a:spcAft>
                <a:spcPts val="0"/>
              </a:spcAft>
              <a:buFont typeface="Arial" charset="0"/>
              <a:buChar char="•"/>
              <a:defRPr/>
            </a:pPr>
            <a:endParaRPr lang="en-GB" sz="900" kern="0" dirty="0">
              <a:solidFill>
                <a:srgbClr val="FF0000"/>
              </a:solidFill>
              <a:latin typeface="C4 Text" panose="02000506020000020004"/>
              <a:ea typeface="+mn-ea"/>
              <a:cs typeface="Calibri" pitchFamily="34" charset="0"/>
            </a:endParaRPr>
          </a:p>
          <a:p>
            <a:pPr marL="212458" indent="-212458" defTabSz="679493" fontAlgn="auto">
              <a:spcBef>
                <a:spcPct val="35000"/>
              </a:spcBef>
              <a:spcAft>
                <a:spcPts val="0"/>
              </a:spcAft>
              <a:buFont typeface="Arial" charset="0"/>
              <a:buChar char="•"/>
              <a:defRPr/>
            </a:pPr>
            <a:r>
              <a:rPr lang="en-GB" sz="900" kern="0" dirty="0">
                <a:solidFill>
                  <a:prstClr val="black"/>
                </a:solidFill>
                <a:latin typeface="C4 Text" panose="02000506020000020004"/>
                <a:ea typeface="+mn-ea"/>
                <a:cs typeface="Calibri" pitchFamily="34" charset="0"/>
              </a:rPr>
              <a:t>Drama’s loyal audience delivered an </a:t>
            </a:r>
            <a:r>
              <a:rPr lang="en-GB" sz="900" b="1" kern="0" dirty="0">
                <a:solidFill>
                  <a:prstClr val="black"/>
                </a:solidFill>
                <a:latin typeface="C4 Text" panose="02000506020000020004"/>
                <a:ea typeface="+mn-ea"/>
                <a:cs typeface="Calibri" pitchFamily="34" charset="0"/>
              </a:rPr>
              <a:t>average monthly frequency of 4.85 in Q3, </a:t>
            </a:r>
            <a:r>
              <a:rPr lang="en-GB" sz="900" kern="0" dirty="0">
                <a:solidFill>
                  <a:prstClr val="black"/>
                </a:solidFill>
                <a:latin typeface="C4 Text" panose="02000506020000020004"/>
                <a:ea typeface="+mn-ea"/>
                <a:cs typeface="Calibri" pitchFamily="34" charset="0"/>
              </a:rPr>
              <a:t>with July seeing a peak for this year with an average frequency of  5.2.</a:t>
            </a:r>
            <a:endParaRPr lang="en-GB" sz="500" kern="0" dirty="0">
              <a:solidFill>
                <a:prstClr val="black"/>
              </a:solidFill>
              <a:latin typeface="C4 Text" panose="02000506020000020004"/>
              <a:ea typeface="+mn-ea"/>
              <a:cs typeface="Calibri" pitchFamily="34" charset="0"/>
            </a:endParaRPr>
          </a:p>
        </p:txBody>
      </p:sp>
      <p:pic>
        <p:nvPicPr>
          <p:cNvPr id="15" name="Picture 14">
            <a:extLst>
              <a:ext uri="{FF2B5EF4-FFF2-40B4-BE49-F238E27FC236}">
                <a16:creationId xmlns="" xmlns:a16="http://schemas.microsoft.com/office/drawing/2014/main" id="{CF8A803B-95D4-4561-B1F5-DD7E97AFB53D}"/>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16" name="Chart 15">
            <a:extLst>
              <a:ext uri="{FF2B5EF4-FFF2-40B4-BE49-F238E27FC236}">
                <a16:creationId xmlns="" xmlns:a16="http://schemas.microsoft.com/office/drawing/2014/main" id="{67BD29A5-7430-4DC3-8486-0731228ADCCE}"/>
              </a:ext>
            </a:extLst>
          </p:cNvPr>
          <p:cNvGraphicFramePr>
            <a:graphicFrameLocks/>
          </p:cNvGraphicFramePr>
          <p:nvPr>
            <p:extLst>
              <p:ext uri="{D42A27DB-BD31-4B8C-83A1-F6EECF244321}">
                <p14:modId xmlns:p14="http://schemas.microsoft.com/office/powerpoint/2010/main" val="1250232187"/>
              </p:ext>
            </p:extLst>
          </p:nvPr>
        </p:nvGraphicFramePr>
        <p:xfrm>
          <a:off x="35496" y="3030848"/>
          <a:ext cx="3675749" cy="165049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 xmlns:a16="http://schemas.microsoft.com/office/drawing/2014/main" id="{92509EC9-F90C-4154-A24A-7407C2F4B000}"/>
              </a:ext>
            </a:extLst>
          </p:cNvPr>
          <p:cNvGraphicFramePr>
            <a:graphicFrameLocks/>
          </p:cNvGraphicFramePr>
          <p:nvPr>
            <p:extLst>
              <p:ext uri="{D42A27DB-BD31-4B8C-83A1-F6EECF244321}">
                <p14:modId xmlns:p14="http://schemas.microsoft.com/office/powerpoint/2010/main" val="2015144072"/>
              </p:ext>
            </p:extLst>
          </p:nvPr>
        </p:nvGraphicFramePr>
        <p:xfrm>
          <a:off x="2339641" y="3019348"/>
          <a:ext cx="3600400" cy="16838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 xmlns:a16="http://schemas.microsoft.com/office/drawing/2014/main" id="{F8443195-7A24-4751-AAA2-CC2536B3657E}"/>
              </a:ext>
            </a:extLst>
          </p:cNvPr>
          <p:cNvGraphicFramePr>
            <a:graphicFrameLocks/>
          </p:cNvGraphicFramePr>
          <p:nvPr>
            <p:extLst>
              <p:ext uri="{D42A27DB-BD31-4B8C-83A1-F6EECF244321}">
                <p14:modId xmlns:p14="http://schemas.microsoft.com/office/powerpoint/2010/main" val="320762124"/>
              </p:ext>
            </p:extLst>
          </p:nvPr>
        </p:nvGraphicFramePr>
        <p:xfrm>
          <a:off x="4595862" y="3030848"/>
          <a:ext cx="3750593" cy="1718042"/>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4473340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4" name="Rounded Rectangle 13"/>
          <p:cNvSpPr/>
          <p:nvPr/>
        </p:nvSpPr>
        <p:spPr>
          <a:xfrm>
            <a:off x="1079066" y="3035494"/>
            <a:ext cx="3486090" cy="1812374"/>
          </a:xfrm>
          <a:prstGeom prst="roundRect">
            <a:avLst/>
          </a:prstGeom>
          <a:solidFill>
            <a:srgbClr val="FFFFFF">
              <a:alpha val="89804"/>
            </a:srgbClr>
          </a:solidFill>
          <a:ln>
            <a:noFill/>
          </a:ln>
        </p:spPr>
        <p:txBody>
          <a:bodyPr lIns="68066" tIns="34289" rIns="68066" bIns="34289" anchor="ctr"/>
          <a:lstStyle/>
          <a:p>
            <a:pPr algn="ctr" defTabSz="679969" fontAlgn="auto">
              <a:spcBef>
                <a:spcPts val="0"/>
              </a:spcBef>
              <a:spcAft>
                <a:spcPts val="0"/>
              </a:spcAft>
              <a:defRPr/>
            </a:pPr>
            <a:endParaRPr lang="en-GB" sz="900" u="sng">
              <a:solidFill>
                <a:srgbClr val="000000"/>
              </a:solidFill>
              <a:latin typeface="Archer Medium" pitchFamily="50" charset="0"/>
              <a:ea typeface="+mn-ea"/>
            </a:endParaRPr>
          </a:p>
        </p:txBody>
      </p:sp>
      <p:sp>
        <p:nvSpPr>
          <p:cNvPr id="16" name="Rounded Rectangle 15"/>
          <p:cNvSpPr/>
          <p:nvPr/>
        </p:nvSpPr>
        <p:spPr>
          <a:xfrm>
            <a:off x="4644026" y="3035494"/>
            <a:ext cx="3213289" cy="1812374"/>
          </a:xfrm>
          <a:prstGeom prst="roundRect">
            <a:avLst/>
          </a:prstGeom>
          <a:solidFill>
            <a:srgbClr val="FFFFFF">
              <a:alpha val="89804"/>
            </a:srgbClr>
          </a:solidFill>
          <a:ln>
            <a:noFill/>
          </a:ln>
        </p:spPr>
        <p:txBody>
          <a:bodyPr lIns="68066" tIns="34289" rIns="68066" bIns="34289" anchor="ctr"/>
          <a:lstStyle/>
          <a:p>
            <a:pPr marL="127559" indent="-127559" defTabSz="679969" fontAlgn="auto">
              <a:spcBef>
                <a:spcPts val="0"/>
              </a:spcBef>
              <a:spcAft>
                <a:spcPts val="0"/>
              </a:spcAft>
              <a:buFont typeface="Arial" charset="0"/>
              <a:buChar char="•"/>
              <a:defRPr/>
            </a:pPr>
            <a:endParaRPr lang="en-GB" sz="900">
              <a:solidFill>
                <a:srgbClr val="000000"/>
              </a:solidFill>
              <a:latin typeface="Archer Medium" pitchFamily="50" charset="0"/>
              <a:ea typeface="+mn-ea"/>
              <a:cs typeface="Calibri" pitchFamily="34" charset="0"/>
            </a:endParaRPr>
          </a:p>
        </p:txBody>
      </p:sp>
      <p:sp>
        <p:nvSpPr>
          <p:cNvPr id="20" name="Rectangle 3"/>
          <p:cNvSpPr>
            <a:spLocks noChangeArrowheads="1"/>
          </p:cNvSpPr>
          <p:nvPr/>
        </p:nvSpPr>
        <p:spPr bwMode="auto">
          <a:xfrm>
            <a:off x="1079066" y="1105139"/>
            <a:ext cx="6778231" cy="1743738"/>
          </a:xfrm>
          <a:prstGeom prst="roundRect">
            <a:avLst>
              <a:gd name="adj" fmla="val 8803"/>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066" tIns="34289" rIns="68066" bIns="34289" anchor="ctr"/>
          <a:lstStyle/>
          <a:p>
            <a:pPr marL="212598" indent="-212598" defTabSz="679969" fontAlgn="auto">
              <a:spcBef>
                <a:spcPct val="35000"/>
              </a:spcBef>
              <a:spcAft>
                <a:spcPts val="0"/>
              </a:spcAft>
              <a:buFont typeface="Arial" panose="020B0604020202020204" pitchFamily="34" charset="0"/>
              <a:buChar char="•"/>
              <a:defRPr/>
            </a:pPr>
            <a:r>
              <a:rPr lang="en-GB" sz="900" dirty="0">
                <a:solidFill>
                  <a:prstClr val="black"/>
                </a:solidFill>
                <a:latin typeface="C4 Text" panose="02000506020000020004"/>
                <a:ea typeface="+mn-ea"/>
                <a:cs typeface="Calibri" pitchFamily="34" charset="0"/>
              </a:rPr>
              <a:t>UKTV Original </a:t>
            </a:r>
            <a:r>
              <a:rPr lang="en-GB" sz="900" b="1" dirty="0">
                <a:solidFill>
                  <a:prstClr val="black"/>
                </a:solidFill>
                <a:latin typeface="C4 Text" panose="02000506020000020004"/>
                <a:ea typeface="+mn-ea"/>
                <a:cs typeface="Calibri" pitchFamily="34" charset="0"/>
              </a:rPr>
              <a:t>Murder on the Blackpool Express </a:t>
            </a:r>
            <a:r>
              <a:rPr lang="en-GB" sz="900" dirty="0">
                <a:solidFill>
                  <a:prstClr val="black"/>
                </a:solidFill>
                <a:latin typeface="C4 Text" panose="02000506020000020004"/>
                <a:ea typeface="+mn-ea"/>
                <a:cs typeface="Calibri" pitchFamily="34" charset="0"/>
              </a:rPr>
              <a:t>was a standout hit for Drama on Sunday 26</a:t>
            </a:r>
            <a:r>
              <a:rPr lang="en-GB" sz="900" baseline="30000" dirty="0">
                <a:solidFill>
                  <a:prstClr val="black"/>
                </a:solidFill>
                <a:latin typeface="C4 Text" panose="02000506020000020004"/>
                <a:ea typeface="+mn-ea"/>
                <a:cs typeface="Calibri" pitchFamily="34" charset="0"/>
              </a:rPr>
              <a:t>th</a:t>
            </a:r>
            <a:r>
              <a:rPr lang="en-GB" sz="900" dirty="0">
                <a:solidFill>
                  <a:prstClr val="black"/>
                </a:solidFill>
                <a:latin typeface="C4 Text" panose="02000506020000020004"/>
                <a:ea typeface="+mn-ea"/>
                <a:cs typeface="Calibri" pitchFamily="34" charset="0"/>
              </a:rPr>
              <a:t> August, consolidating to 634k (+216% vs. slot). The Summer Stunt boosted weekends across July and August, with Sunday 26th August attracting an impressive 1.90% share making it the best day ever for the channel outside of the Christmas period.</a:t>
            </a:r>
          </a:p>
          <a:p>
            <a:pPr marL="212598" indent="-212598" defTabSz="679969" fontAlgn="auto">
              <a:spcBef>
                <a:spcPct val="35000"/>
              </a:spcBef>
              <a:spcAft>
                <a:spcPts val="0"/>
              </a:spcAft>
              <a:buFont typeface="Arial" panose="020B0604020202020204" pitchFamily="34" charset="0"/>
              <a:buChar char="•"/>
              <a:defRPr/>
            </a:pPr>
            <a:endParaRPr lang="en-GB" sz="900" dirty="0">
              <a:solidFill>
                <a:prstClr val="black"/>
              </a:solidFill>
              <a:latin typeface="C4 Text" panose="02000506020000020004"/>
              <a:ea typeface="+mn-ea"/>
              <a:cs typeface="Calibri" pitchFamily="34" charset="0"/>
            </a:endParaRPr>
          </a:p>
          <a:p>
            <a:pPr marL="212598" indent="-212598" defTabSz="679969" fontAlgn="auto">
              <a:lnSpc>
                <a:spcPct val="150000"/>
              </a:lnSpc>
              <a:spcBef>
                <a:spcPct val="35000"/>
              </a:spcBef>
              <a:spcAft>
                <a:spcPts val="0"/>
              </a:spcAft>
              <a:buFont typeface="Arial" panose="020B0604020202020204" pitchFamily="34" charset="0"/>
              <a:buChar char="•"/>
              <a:defRPr/>
            </a:pPr>
            <a:r>
              <a:rPr lang="en-GB" sz="900" dirty="0">
                <a:solidFill>
                  <a:prstClr val="black"/>
                </a:solidFill>
                <a:latin typeface="C4 Text" panose="02000506020000020004"/>
                <a:ea typeface="+mn-ea"/>
                <a:cs typeface="Calibri" pitchFamily="34" charset="0"/>
              </a:rPr>
              <a:t>New to Drama series of popular titles pulled in high numbers in peak, e.g. </a:t>
            </a:r>
            <a:r>
              <a:rPr lang="en-GB" sz="900" b="1" dirty="0">
                <a:solidFill>
                  <a:prstClr val="black"/>
                </a:solidFill>
                <a:latin typeface="C4 Text" panose="02000506020000020004"/>
                <a:ea typeface="+mn-ea"/>
                <a:cs typeface="Calibri" pitchFamily="34" charset="0"/>
              </a:rPr>
              <a:t>Death in Paradise </a:t>
            </a:r>
            <a:r>
              <a:rPr lang="en-GB" sz="900" dirty="0">
                <a:solidFill>
                  <a:prstClr val="black"/>
                </a:solidFill>
                <a:latin typeface="C4 Text" panose="02000506020000020004"/>
                <a:ea typeface="+mn-ea"/>
                <a:cs typeface="Calibri" pitchFamily="34" charset="0"/>
              </a:rPr>
              <a:t>was viewed by 455k, +32% on 24</a:t>
            </a:r>
            <a:r>
              <a:rPr lang="en-GB" sz="900" baseline="30000" dirty="0">
                <a:solidFill>
                  <a:prstClr val="black"/>
                </a:solidFill>
                <a:latin typeface="C4 Text" panose="02000506020000020004"/>
                <a:ea typeface="+mn-ea"/>
                <a:cs typeface="Calibri" pitchFamily="34" charset="0"/>
              </a:rPr>
              <a:t>th</a:t>
            </a:r>
            <a:r>
              <a:rPr lang="en-GB" sz="900" dirty="0">
                <a:solidFill>
                  <a:prstClr val="black"/>
                </a:solidFill>
                <a:latin typeface="C4 Text" panose="02000506020000020004"/>
                <a:ea typeface="+mn-ea"/>
                <a:cs typeface="Calibri" pitchFamily="34" charset="0"/>
              </a:rPr>
              <a:t> Sep</a:t>
            </a:r>
          </a:p>
          <a:p>
            <a:pPr marL="212598" indent="-212598" defTabSz="679969" fontAlgn="auto">
              <a:lnSpc>
                <a:spcPct val="150000"/>
              </a:lnSpc>
              <a:spcBef>
                <a:spcPct val="35000"/>
              </a:spcBef>
              <a:spcAft>
                <a:spcPts val="0"/>
              </a:spcAft>
              <a:buFont typeface="Arial" panose="020B0604020202020204" pitchFamily="34" charset="0"/>
              <a:buChar char="•"/>
              <a:defRPr/>
            </a:pPr>
            <a:endParaRPr lang="en-GB" sz="900" dirty="0">
              <a:solidFill>
                <a:prstClr val="black"/>
              </a:solidFill>
              <a:latin typeface="C4 Text" panose="02000506020000020004"/>
              <a:ea typeface="+mn-ea"/>
              <a:cs typeface="Calibri" pitchFamily="34" charset="0"/>
            </a:endParaRPr>
          </a:p>
          <a:p>
            <a:pPr marL="212598" indent="-212598" defTabSz="679969" fontAlgn="auto">
              <a:spcBef>
                <a:spcPct val="35000"/>
              </a:spcBef>
              <a:spcAft>
                <a:spcPts val="0"/>
              </a:spcAft>
              <a:buFont typeface="Arial" panose="020B0604020202020204" pitchFamily="34" charset="0"/>
              <a:buChar char="•"/>
              <a:defRPr/>
            </a:pPr>
            <a:r>
              <a:rPr lang="en-GB" sz="900" b="1" dirty="0">
                <a:solidFill>
                  <a:prstClr val="black"/>
                </a:solidFill>
                <a:latin typeface="C4 Text" panose="02000506020000020004"/>
                <a:ea typeface="+mn-ea"/>
                <a:cs typeface="Calibri" pitchFamily="34" charset="0"/>
              </a:rPr>
              <a:t>Father Brown </a:t>
            </a:r>
            <a:r>
              <a:rPr lang="en-GB" sz="900" dirty="0">
                <a:solidFill>
                  <a:prstClr val="black"/>
                </a:solidFill>
                <a:latin typeface="C4 Text" panose="02000506020000020004"/>
                <a:ea typeface="+mn-ea"/>
                <a:cs typeface="Calibri" pitchFamily="34" charset="0"/>
              </a:rPr>
              <a:t>remained a popular title amongst Drama viewers: S3 ep10 pulled in 475k on Friday 20</a:t>
            </a:r>
            <a:r>
              <a:rPr lang="en-GB" sz="900" baseline="30000" dirty="0">
                <a:solidFill>
                  <a:prstClr val="black"/>
                </a:solidFill>
                <a:latin typeface="C4 Text" panose="02000506020000020004"/>
                <a:ea typeface="+mn-ea"/>
                <a:cs typeface="Calibri" pitchFamily="34" charset="0"/>
              </a:rPr>
              <a:t>th</a:t>
            </a:r>
            <a:r>
              <a:rPr lang="en-GB" sz="900" dirty="0">
                <a:solidFill>
                  <a:prstClr val="black"/>
                </a:solidFill>
                <a:latin typeface="C4 Text" panose="02000506020000020004"/>
                <a:ea typeface="+mn-ea"/>
                <a:cs typeface="Calibri" pitchFamily="34" charset="0"/>
              </a:rPr>
              <a:t> July, +29% vs slot whilst 14</a:t>
            </a:r>
            <a:r>
              <a:rPr lang="en-GB" sz="900" baseline="30000" dirty="0">
                <a:solidFill>
                  <a:prstClr val="black"/>
                </a:solidFill>
                <a:latin typeface="C4 Text" panose="02000506020000020004"/>
                <a:ea typeface="+mn-ea"/>
                <a:cs typeface="Calibri" pitchFamily="34" charset="0"/>
              </a:rPr>
              <a:t>th</a:t>
            </a:r>
            <a:r>
              <a:rPr lang="en-GB" sz="900" dirty="0">
                <a:solidFill>
                  <a:prstClr val="black"/>
                </a:solidFill>
                <a:latin typeface="C4 Text" panose="02000506020000020004"/>
                <a:ea typeface="+mn-ea"/>
                <a:cs typeface="Calibri" pitchFamily="34" charset="0"/>
              </a:rPr>
              <a:t> Sep broadcast of episode from new to Drama series was viewed by 439k, + 23%. </a:t>
            </a:r>
          </a:p>
        </p:txBody>
      </p:sp>
      <p:sp>
        <p:nvSpPr>
          <p:cNvPr id="21" name="Rectangle 3"/>
          <p:cNvSpPr>
            <a:spLocks noChangeArrowheads="1"/>
          </p:cNvSpPr>
          <p:nvPr/>
        </p:nvSpPr>
        <p:spPr bwMode="auto">
          <a:xfrm>
            <a:off x="1079067" y="222665"/>
            <a:ext cx="6778230" cy="429451"/>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066" tIns="34289" rIns="68066" bIns="34289" anchor="ctr"/>
          <a:lstStyle/>
          <a:p>
            <a:pPr algn="ctr" defTabSz="679969" fontAlgn="auto">
              <a:spcBef>
                <a:spcPts val="0"/>
              </a:spcBef>
              <a:spcAft>
                <a:spcPts val="0"/>
              </a:spcAft>
              <a:defRPr/>
            </a:pPr>
            <a:r>
              <a:rPr lang="en-GB" sz="1100" dirty="0">
                <a:solidFill>
                  <a:prstClr val="black"/>
                </a:solidFill>
                <a:latin typeface="C4 Headline" panose="02000503030000020004" pitchFamily="2" charset="0"/>
                <a:ea typeface="+mn-ea"/>
                <a:cs typeface="Calibri" pitchFamily="34" charset="0"/>
              </a:rPr>
              <a:t>Sunday 26</a:t>
            </a:r>
            <a:r>
              <a:rPr lang="en-GB" sz="1100" baseline="30000" dirty="0">
                <a:solidFill>
                  <a:prstClr val="black"/>
                </a:solidFill>
                <a:latin typeface="C4 Headline" panose="02000503030000020004" pitchFamily="2" charset="0"/>
                <a:ea typeface="+mn-ea"/>
                <a:cs typeface="Calibri" pitchFamily="34" charset="0"/>
              </a:rPr>
              <a:t>th</a:t>
            </a:r>
            <a:r>
              <a:rPr lang="en-GB" sz="1100" dirty="0">
                <a:solidFill>
                  <a:prstClr val="black"/>
                </a:solidFill>
                <a:latin typeface="C4 Headline" panose="02000503030000020004" pitchFamily="2" charset="0"/>
                <a:ea typeface="+mn-ea"/>
                <a:cs typeface="Calibri" pitchFamily="34" charset="0"/>
              </a:rPr>
              <a:t> August attracted an impressive 1.90% share making it the best day ever for the channel outside of the Christmas period.</a:t>
            </a:r>
          </a:p>
        </p:txBody>
      </p:sp>
      <p:sp>
        <p:nvSpPr>
          <p:cNvPr id="15" name="TextBox 14"/>
          <p:cNvSpPr txBox="1"/>
          <p:nvPr/>
        </p:nvSpPr>
        <p:spPr>
          <a:xfrm>
            <a:off x="4932040" y="3041468"/>
            <a:ext cx="2801313" cy="231914"/>
          </a:xfrm>
          <a:prstGeom prst="rect">
            <a:avLst/>
          </a:prstGeom>
          <a:noFill/>
          <a:ln>
            <a:noFill/>
          </a:ln>
        </p:spPr>
        <p:txBody>
          <a:bodyPr lIns="68066" tIns="34289" rIns="68066" bIns="34289" anchor="ctr"/>
          <a:lstStyle>
            <a:defPPr>
              <a:defRPr lang="en-US"/>
            </a:defPPr>
            <a:lvl1pPr algn="ctr">
              <a:defRPr sz="1400" u="sng">
                <a:solidFill>
                  <a:srgbClr val="000000"/>
                </a:solidFill>
                <a:latin typeface="C4 Headline" pitchFamily="2" charset="0"/>
              </a:defRPr>
            </a:lvl1pPr>
          </a:lstStyle>
          <a:p>
            <a:pPr defTabSz="679969" fontAlgn="auto">
              <a:spcBef>
                <a:spcPts val="0"/>
              </a:spcBef>
              <a:spcAft>
                <a:spcPts val="0"/>
              </a:spcAft>
              <a:defRPr/>
            </a:pPr>
            <a:r>
              <a:rPr lang="en-GB" sz="900">
                <a:latin typeface="Archer Medium" pitchFamily="50" charset="0"/>
                <a:ea typeface="+mn-ea"/>
              </a:rPr>
              <a:t>Quarter-on-Quarter performance (16+ share)</a:t>
            </a:r>
          </a:p>
        </p:txBody>
      </p:sp>
      <p:sp>
        <p:nvSpPr>
          <p:cNvPr id="22" name="TextBox 21"/>
          <p:cNvSpPr txBox="1"/>
          <p:nvPr/>
        </p:nvSpPr>
        <p:spPr>
          <a:xfrm>
            <a:off x="2079758" y="3019557"/>
            <a:ext cx="1392576" cy="230833"/>
          </a:xfrm>
          <a:prstGeom prst="rect">
            <a:avLst/>
          </a:prstGeom>
          <a:noFill/>
          <a:ln>
            <a:noFill/>
          </a:ln>
        </p:spPr>
        <p:txBody>
          <a:bodyPr lIns="68066" tIns="34289" rIns="68066" bIns="34289" anchor="ctr"/>
          <a:lstStyle>
            <a:defPPr>
              <a:defRPr lang="en-US"/>
            </a:defPPr>
            <a:lvl1pPr algn="ctr">
              <a:defRPr sz="1400" u="sng">
                <a:solidFill>
                  <a:srgbClr val="000000"/>
                </a:solidFill>
                <a:latin typeface="C4 Headline" pitchFamily="2" charset="0"/>
              </a:defRPr>
            </a:lvl1pPr>
          </a:lstStyle>
          <a:p>
            <a:pPr defTabSz="679969" fontAlgn="auto">
              <a:spcBef>
                <a:spcPts val="0"/>
              </a:spcBef>
              <a:spcAft>
                <a:spcPts val="0"/>
              </a:spcAft>
              <a:defRPr/>
            </a:pPr>
            <a:r>
              <a:rPr lang="en-GB" sz="900">
                <a:latin typeface="Archer Medium" pitchFamily="50" charset="0"/>
                <a:ea typeface="+mn-ea"/>
              </a:rPr>
              <a:t>Top Programmes</a:t>
            </a:r>
          </a:p>
        </p:txBody>
      </p:sp>
      <p:sp>
        <p:nvSpPr>
          <p:cNvPr id="26" name="TextBox 25">
            <a:extLst>
              <a:ext uri="{FF2B5EF4-FFF2-40B4-BE49-F238E27FC236}">
                <a16:creationId xmlns="" xmlns:a16="http://schemas.microsoft.com/office/drawing/2014/main" id="{A248A98E-5F9E-4F4A-9677-0CDD22DCC60D}"/>
              </a:ext>
            </a:extLst>
          </p:cNvPr>
          <p:cNvSpPr txBox="1">
            <a:spLocks noChangeArrowheads="1"/>
          </p:cNvSpPr>
          <p:nvPr/>
        </p:nvSpPr>
        <p:spPr bwMode="auto">
          <a:xfrm>
            <a:off x="834006" y="4693508"/>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sp>
        <p:nvSpPr>
          <p:cNvPr id="27" name="TextBox 26">
            <a:extLst>
              <a:ext uri="{FF2B5EF4-FFF2-40B4-BE49-F238E27FC236}">
                <a16:creationId xmlns="" xmlns:a16="http://schemas.microsoft.com/office/drawing/2014/main" id="{532E27A3-C758-4632-A49D-24999D501D50}"/>
              </a:ext>
            </a:extLst>
          </p:cNvPr>
          <p:cNvSpPr txBox="1">
            <a:spLocks noChangeArrowheads="1"/>
          </p:cNvSpPr>
          <p:nvPr/>
        </p:nvSpPr>
        <p:spPr bwMode="auto">
          <a:xfrm>
            <a:off x="4809302" y="4684680"/>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a:solidFill>
                  <a:prstClr val="black"/>
                </a:solidFill>
                <a:latin typeface="Archer Medium" pitchFamily="50" charset="0"/>
              </a:rPr>
              <a:t>Source: BARB/Advantedge, Jan 2017 - Sep 2018 Base Ads 16+</a:t>
            </a:r>
          </a:p>
        </p:txBody>
      </p:sp>
      <p:pic>
        <p:nvPicPr>
          <p:cNvPr id="29" name="Picture 5">
            <a:extLst>
              <a:ext uri="{FF2B5EF4-FFF2-40B4-BE49-F238E27FC236}">
                <a16:creationId xmlns="" xmlns:a16="http://schemas.microsoft.com/office/drawing/2014/main" id="{24731141-E2C9-4D65-A68C-720B2C7397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27" y="59016"/>
            <a:ext cx="1044742" cy="709522"/>
          </a:xfrm>
          <a:prstGeom prst="rect">
            <a:avLst/>
          </a:prstGeom>
        </p:spPr>
      </p:pic>
      <p:pic>
        <p:nvPicPr>
          <p:cNvPr id="18" name="Picture 17">
            <a:extLst>
              <a:ext uri="{FF2B5EF4-FFF2-40B4-BE49-F238E27FC236}">
                <a16:creationId xmlns="" xmlns:a16="http://schemas.microsoft.com/office/drawing/2014/main" id="{E2CB5151-AAB8-411D-AD8C-2D31DDD7E0AF}"/>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7" name="TextBox 23">
            <a:extLst>
              <a:ext uri="{FF2B5EF4-FFF2-40B4-BE49-F238E27FC236}">
                <a16:creationId xmlns="" xmlns:a16="http://schemas.microsoft.com/office/drawing/2014/main" id="{CB56D55B-527E-4FC2-8744-EA1A62F8AAD4}"/>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6" name="Picture 5">
            <a:extLst>
              <a:ext uri="{FF2B5EF4-FFF2-40B4-BE49-F238E27FC236}">
                <a16:creationId xmlns="" xmlns:a16="http://schemas.microsoft.com/office/drawing/2014/main" id="{FADBECB0-97E4-4ECA-A69F-13D7F4C226CA}"/>
              </a:ext>
            </a:extLst>
          </p:cNvPr>
          <p:cNvPicPr>
            <a:picLocks noChangeAspect="1"/>
          </p:cNvPicPr>
          <p:nvPr/>
        </p:nvPicPr>
        <p:blipFill>
          <a:blip r:embed="rId6"/>
          <a:stretch>
            <a:fillRect/>
          </a:stretch>
        </p:blipFill>
        <p:spPr>
          <a:xfrm>
            <a:off x="1264938" y="3314683"/>
            <a:ext cx="3114346" cy="1309177"/>
          </a:xfrm>
          <a:prstGeom prst="rect">
            <a:avLst/>
          </a:prstGeom>
        </p:spPr>
      </p:pic>
      <p:pic>
        <p:nvPicPr>
          <p:cNvPr id="7" name="Picture 6">
            <a:extLst>
              <a:ext uri="{FF2B5EF4-FFF2-40B4-BE49-F238E27FC236}">
                <a16:creationId xmlns="" xmlns:a16="http://schemas.microsoft.com/office/drawing/2014/main" id="{C78E8800-5464-43FD-8374-E44552541759}"/>
              </a:ext>
            </a:extLst>
          </p:cNvPr>
          <p:cNvPicPr>
            <a:picLocks noChangeAspect="1"/>
          </p:cNvPicPr>
          <p:nvPr/>
        </p:nvPicPr>
        <p:blipFill>
          <a:blip r:embed="rId7"/>
          <a:stretch>
            <a:fillRect/>
          </a:stretch>
        </p:blipFill>
        <p:spPr>
          <a:xfrm>
            <a:off x="6407638" y="3677884"/>
            <a:ext cx="1325715" cy="582773"/>
          </a:xfrm>
          <a:prstGeom prst="rect">
            <a:avLst/>
          </a:prstGeom>
        </p:spPr>
      </p:pic>
      <p:graphicFrame>
        <p:nvGraphicFramePr>
          <p:cNvPr id="28" name="Chart 27">
            <a:extLst>
              <a:ext uri="{FF2B5EF4-FFF2-40B4-BE49-F238E27FC236}">
                <a16:creationId xmlns="" xmlns:a16="http://schemas.microsoft.com/office/drawing/2014/main" id="{02A08A1A-CAA9-4CD7-BE3E-0682BBF10F77}"/>
              </a:ext>
            </a:extLst>
          </p:cNvPr>
          <p:cNvGraphicFramePr>
            <a:graphicFrameLocks/>
          </p:cNvGraphicFramePr>
          <p:nvPr>
            <p:extLst>
              <p:ext uri="{D42A27DB-BD31-4B8C-83A1-F6EECF244321}">
                <p14:modId xmlns:p14="http://schemas.microsoft.com/office/powerpoint/2010/main" val="2296652631"/>
              </p:ext>
            </p:extLst>
          </p:nvPr>
        </p:nvGraphicFramePr>
        <p:xfrm>
          <a:off x="4674047" y="3418861"/>
          <a:ext cx="1786777" cy="134170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05634051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4" descr="Image result for brokenwood mysteries"/>
          <p:cNvPicPr>
            <a:picLocks noChangeAspect="1" noChangeArrowheads="1"/>
          </p:cNvPicPr>
          <p:nvPr/>
        </p:nvPicPr>
        <p:blipFill>
          <a:blip r:embed="rId3">
            <a:extLst>
              <a:ext uri="{28A0092B-C50C-407E-A947-70E740481C1C}">
                <a14:useLocalDpi xmlns:a14="http://schemas.microsoft.com/office/drawing/2010/main" val="0"/>
              </a:ext>
            </a:extLst>
          </a:blip>
          <a:srcRect t="9084" b="5916"/>
          <a:stretch>
            <a:fillRect/>
          </a:stretch>
        </p:blipFill>
        <p:spPr bwMode="auto">
          <a:xfrm>
            <a:off x="0" y="-38100"/>
            <a:ext cx="9144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6"/>
          <p:cNvSpPr txBox="1">
            <a:spLocks noChangeArrowheads="1"/>
          </p:cNvSpPr>
          <p:nvPr/>
        </p:nvSpPr>
        <p:spPr bwMode="auto">
          <a:xfrm>
            <a:off x="735021" y="1203598"/>
            <a:ext cx="7418387" cy="3455988"/>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2000" dirty="0">
                <a:solidFill>
                  <a:srgbClr val="000000"/>
                </a:solidFill>
                <a:latin typeface="C4 Headline" pitchFamily="2" charset="0"/>
                <a:cs typeface="Arial" charset="0"/>
              </a:rPr>
              <a:t>Drama </a:t>
            </a:r>
            <a:r>
              <a:rPr lang="en-GB" sz="1400" dirty="0">
                <a:solidFill>
                  <a:srgbClr val="000000"/>
                </a:solidFill>
                <a:latin typeface="C4 Headline" pitchFamily="2" charset="0"/>
                <a:cs typeface="Arial" charset="0"/>
              </a:rPr>
              <a:t>viewers</a:t>
            </a:r>
            <a:r>
              <a:rPr lang="en-GB" sz="1400" dirty="0" smtClean="0">
                <a:solidFill>
                  <a:srgbClr val="000000"/>
                </a:solidFill>
                <a:latin typeface="C4 Headline" pitchFamily="2" charset="0"/>
                <a:cs typeface="Arial" charset="0"/>
              </a:rPr>
              <a:t>…</a:t>
            </a:r>
            <a:br>
              <a:rPr lang="en-GB" sz="1400" dirty="0" smtClean="0">
                <a:solidFill>
                  <a:srgbClr val="000000"/>
                </a:solidFill>
                <a:latin typeface="C4 Headline" pitchFamily="2" charset="0"/>
                <a:cs typeface="Arial" charset="0"/>
              </a:rPr>
            </a:br>
            <a:endParaRPr lang="en-GB" sz="1400" dirty="0">
              <a:solidFill>
                <a:srgbClr val="000000"/>
              </a:solidFill>
              <a:latin typeface="C4 Headline" pitchFamily="2" charset="0"/>
              <a:cs typeface="Arial" charset="0"/>
            </a:endParaRPr>
          </a:p>
          <a:p>
            <a:pPr marL="279912" indent="-279912" eaLnBrk="1" fontAlgn="b" hangingPunct="1">
              <a:buFont typeface="Arial" pitchFamily="34" charset="0"/>
              <a:buChar char="•"/>
              <a:defRPr/>
            </a:pPr>
            <a:endParaRPr lang="en-GB" sz="9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a:solidFill>
                  <a:srgbClr val="000000"/>
                </a:solidFill>
                <a:latin typeface="C4 Text" pitchFamily="2" charset="0"/>
                <a:cs typeface="Arial" charset="0"/>
              </a:rPr>
              <a:t>Are TV addicts (Index: </a:t>
            </a:r>
            <a:r>
              <a:rPr lang="en-GB" sz="1400" dirty="0" smtClean="0">
                <a:solidFill>
                  <a:srgbClr val="000000"/>
                </a:solidFill>
                <a:latin typeface="C4 Text" pitchFamily="2" charset="0"/>
                <a:cs typeface="Arial" charset="0"/>
              </a:rPr>
              <a:t>113), </a:t>
            </a:r>
            <a:r>
              <a:rPr lang="en-GB" sz="1400" dirty="0">
                <a:solidFill>
                  <a:srgbClr val="000000"/>
                </a:solidFill>
                <a:latin typeface="C4 Text" pitchFamily="2" charset="0"/>
                <a:cs typeface="Arial" charset="0"/>
              </a:rPr>
              <a:t>watching TV is their favourite </a:t>
            </a:r>
            <a:r>
              <a:rPr lang="en-GB" sz="1400" dirty="0" smtClean="0">
                <a:solidFill>
                  <a:srgbClr val="000000"/>
                </a:solidFill>
                <a:latin typeface="C4 Text" pitchFamily="2" charset="0"/>
                <a:cs typeface="Arial" charset="0"/>
              </a:rPr>
              <a:t>pastime </a:t>
            </a:r>
            <a:r>
              <a:rPr lang="en-GB" sz="1400" dirty="0">
                <a:solidFill>
                  <a:srgbClr val="000000"/>
                </a:solidFill>
                <a:latin typeface="C4 Text" pitchFamily="2" charset="0"/>
                <a:cs typeface="Arial" charset="0"/>
              </a:rPr>
              <a:t>(Index: </a:t>
            </a:r>
            <a:r>
              <a:rPr lang="en-GB" sz="1400" dirty="0" smtClean="0">
                <a:solidFill>
                  <a:srgbClr val="000000"/>
                </a:solidFill>
                <a:latin typeface="C4 Text" pitchFamily="2" charset="0"/>
                <a:cs typeface="Arial" charset="0"/>
              </a:rPr>
              <a:t>113), </a:t>
            </a:r>
            <a:r>
              <a:rPr lang="en-GB" sz="1400" dirty="0">
                <a:solidFill>
                  <a:srgbClr val="000000"/>
                </a:solidFill>
                <a:latin typeface="C4 Text" pitchFamily="2" charset="0"/>
                <a:cs typeface="Arial" charset="0"/>
              </a:rPr>
              <a:t>and they rely on TV to keep informed (Index: </a:t>
            </a:r>
            <a:r>
              <a:rPr lang="en-GB" sz="1400" dirty="0" smtClean="0">
                <a:solidFill>
                  <a:srgbClr val="000000"/>
                </a:solidFill>
                <a:latin typeface="C4 Text" pitchFamily="2" charset="0"/>
                <a:cs typeface="Arial" charset="0"/>
              </a:rPr>
              <a:t>121)</a:t>
            </a:r>
            <a:br>
              <a:rPr lang="en-GB" sz="1400" dirty="0" smtClean="0">
                <a:solidFill>
                  <a:srgbClr val="000000"/>
                </a:solidFill>
                <a:latin typeface="C4 Text" pitchFamily="2" charset="0"/>
                <a:cs typeface="Arial" charset="0"/>
              </a:rPr>
            </a:b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4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a:solidFill>
                  <a:srgbClr val="000000"/>
                </a:solidFill>
                <a:latin typeface="C4 Text" pitchFamily="2" charset="0"/>
                <a:cs typeface="Arial" charset="0"/>
              </a:rPr>
              <a:t>Of all advert types, they pay the most attention to TV ads </a:t>
            </a:r>
            <a:r>
              <a:rPr lang="en-GB" sz="1400" dirty="0" smtClean="0">
                <a:solidFill>
                  <a:srgbClr val="000000"/>
                </a:solidFill>
                <a:latin typeface="C4 Text" pitchFamily="2" charset="0"/>
                <a:cs typeface="Arial" charset="0"/>
              </a:rPr>
              <a:t>(Index: 126) </a:t>
            </a:r>
            <a:r>
              <a:rPr lang="en-GB" sz="1400" dirty="0">
                <a:solidFill>
                  <a:srgbClr val="000000"/>
                </a:solidFill>
                <a:latin typeface="C4 Text" pitchFamily="2" charset="0"/>
                <a:cs typeface="Arial" charset="0"/>
              </a:rPr>
              <a:t>and find TV ads the most useful in helping them make a purchase decision (Index: </a:t>
            </a:r>
            <a:r>
              <a:rPr lang="en-GB" sz="1400" dirty="0" smtClean="0">
                <a:solidFill>
                  <a:srgbClr val="000000"/>
                </a:solidFill>
                <a:latin typeface="C4 Text" pitchFamily="2" charset="0"/>
                <a:cs typeface="Arial" charset="0"/>
              </a:rPr>
              <a:t>122).</a:t>
            </a:r>
            <a:br>
              <a:rPr lang="en-GB" sz="1400" dirty="0" smtClean="0">
                <a:solidFill>
                  <a:srgbClr val="000000"/>
                </a:solidFill>
                <a:latin typeface="C4 Text" pitchFamily="2" charset="0"/>
                <a:cs typeface="Arial" charset="0"/>
              </a:rPr>
            </a:br>
            <a:r>
              <a:rPr lang="en-GB" sz="1400" dirty="0" smtClean="0">
                <a:solidFill>
                  <a:srgbClr val="000000"/>
                </a:solidFill>
                <a:latin typeface="C4 Text" pitchFamily="2" charset="0"/>
                <a:cs typeface="Arial" charset="0"/>
              </a:rPr>
              <a:t/>
            </a:r>
            <a:br>
              <a:rPr lang="en-GB" sz="1400" dirty="0" smtClean="0">
                <a:solidFill>
                  <a:srgbClr val="000000"/>
                </a:solidFill>
                <a:latin typeface="C4 Text" pitchFamily="2" charset="0"/>
                <a:cs typeface="Arial" charset="0"/>
              </a:rPr>
            </a:br>
            <a:endParaRPr lang="en-GB" sz="1400" dirty="0">
              <a:solidFill>
                <a:srgbClr val="000000"/>
              </a:solidFill>
              <a:latin typeface="C4 Text" pitchFamily="2" charset="0"/>
              <a:cs typeface="Arial" charset="0"/>
            </a:endParaRPr>
          </a:p>
          <a:p>
            <a:pPr eaLnBrk="1" fontAlgn="b" hangingPunct="1">
              <a:defRPr/>
            </a:pPr>
            <a:endParaRPr lang="en-GB" sz="900" b="1" u="sng"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400" dirty="0" smtClean="0">
                <a:solidFill>
                  <a:srgbClr val="000000"/>
                </a:solidFill>
                <a:latin typeface="C4 Text" pitchFamily="2" charset="0"/>
                <a:cs typeface="Arial" charset="0"/>
              </a:rPr>
              <a:t>They enjoy the adverts as much as the programmes on TV (Index: 105) and think it is important to be well informed about things (Index: 104).</a:t>
            </a:r>
          </a:p>
        </p:txBody>
      </p:sp>
      <p:pic>
        <p:nvPicPr>
          <p:cNvPr id="249860"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12" y="14288"/>
            <a:ext cx="110331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2"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0163" y="874715"/>
            <a:ext cx="874712"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Drama within </a:t>
            </a:r>
            <a:r>
              <a:rPr lang="en-GB" altLang="en-US" sz="1100" i="1" dirty="0">
                <a:solidFill>
                  <a:schemeClr val="bg1"/>
                </a:solidFill>
                <a:latin typeface="C4 Text" pitchFamily="2" charset="0"/>
              </a:rPr>
              <a:t>the last week.</a:t>
            </a:r>
          </a:p>
        </p:txBody>
      </p:sp>
    </p:spTree>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63" name="Rounded Rectangle 4"/>
          <p:cNvSpPr>
            <a:spLocks noChangeArrowheads="1"/>
          </p:cNvSpPr>
          <p:nvPr/>
        </p:nvSpPr>
        <p:spPr bwMode="auto">
          <a:xfrm>
            <a:off x="1259637" y="2968191"/>
            <a:ext cx="6696743" cy="1970447"/>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106" tIns="34289" rIns="68106" bIns="34289"/>
          <a:lstStyle/>
          <a:p>
            <a:pPr defTabSz="680428" eaLnBrk="0" fontAlgn="auto" hangingPunct="0">
              <a:spcBef>
                <a:spcPts val="0"/>
              </a:spcBef>
              <a:spcAft>
                <a:spcPts val="0"/>
              </a:spcAft>
              <a:defRPr/>
            </a:pPr>
            <a:endParaRPr lang="en-GB" sz="900" kern="0">
              <a:solidFill>
                <a:sysClr val="windowText" lastClr="000000"/>
              </a:solidFill>
              <a:latin typeface="Archer Medium" pitchFamily="50" charset="0"/>
            </a:endParaRPr>
          </a:p>
        </p:txBody>
      </p:sp>
      <p:sp>
        <p:nvSpPr>
          <p:cNvPr id="40965" name="Rectangle 3"/>
          <p:cNvSpPr>
            <a:spLocks noChangeArrowheads="1"/>
          </p:cNvSpPr>
          <p:nvPr/>
        </p:nvSpPr>
        <p:spPr bwMode="auto">
          <a:xfrm>
            <a:off x="1259632" y="1458108"/>
            <a:ext cx="6696744" cy="1187675"/>
          </a:xfrm>
          <a:prstGeom prst="roundRect">
            <a:avLst>
              <a:gd name="adj" fmla="val 940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106" tIns="34289" rIns="68106" bIns="34289" anchor="ctr"/>
          <a:lstStyle/>
          <a:p>
            <a:pPr marL="127637" indent="-127637" defTabSz="680428" fontAlgn="auto">
              <a:spcBef>
                <a:spcPts val="0"/>
              </a:spcBef>
              <a:spcAft>
                <a:spcPts val="0"/>
              </a:spcAft>
              <a:buFont typeface="Arial" charset="0"/>
              <a:buChar char="•"/>
              <a:defRPr/>
            </a:pPr>
            <a:r>
              <a:rPr lang="en-GB" sz="1000" kern="0" dirty="0">
                <a:solidFill>
                  <a:prstClr val="black"/>
                </a:solidFill>
                <a:latin typeface="C4 Text" panose="02000506020000020004" pitchFamily="2" charset="0"/>
                <a:cs typeface="Calibri" pitchFamily="34" charset="0"/>
              </a:rPr>
              <a:t>Eden reached </a:t>
            </a:r>
            <a:r>
              <a:rPr lang="en-GB" sz="1000" b="1" kern="0" dirty="0">
                <a:solidFill>
                  <a:prstClr val="black"/>
                </a:solidFill>
                <a:latin typeface="C4 Text" panose="02000506020000020004" pitchFamily="2" charset="0"/>
                <a:cs typeface="Calibri" pitchFamily="34" charset="0"/>
              </a:rPr>
              <a:t>1.5m adults a month in Q3, up +12% QoQ</a:t>
            </a:r>
            <a:r>
              <a:rPr lang="en-GB" sz="1000" kern="0" dirty="0">
                <a:solidFill>
                  <a:prstClr val="black"/>
                </a:solidFill>
                <a:latin typeface="C4 Text" panose="02000506020000020004" pitchFamily="2" charset="0"/>
                <a:cs typeface="Calibri" pitchFamily="34" charset="0"/>
              </a:rPr>
              <a:t>, above H2 and Animal Planet</a:t>
            </a:r>
          </a:p>
          <a:p>
            <a:pPr defTabSz="680428" fontAlgn="auto">
              <a:spcBef>
                <a:spcPts val="0"/>
              </a:spcBef>
              <a:spcAft>
                <a:spcPts val="0"/>
              </a:spcAft>
              <a:defRPr/>
            </a:pPr>
            <a:endParaRPr lang="en-GB" sz="1000" kern="0" dirty="0">
              <a:solidFill>
                <a:srgbClr val="FF0000"/>
              </a:solidFill>
              <a:latin typeface="C4 Text" panose="02000506020000020004" pitchFamily="2" charset="0"/>
              <a:cs typeface="Calibri" pitchFamily="34" charset="0"/>
            </a:endParaRPr>
          </a:p>
          <a:p>
            <a:pPr marL="127637" indent="-127637" defTabSz="680428" fontAlgn="auto">
              <a:spcBef>
                <a:spcPts val="0"/>
              </a:spcBef>
              <a:spcAft>
                <a:spcPts val="0"/>
              </a:spcAft>
              <a:buFont typeface="Arial" charset="0"/>
              <a:buChar char="•"/>
              <a:defRPr/>
            </a:pPr>
            <a:r>
              <a:rPr lang="en-GB" sz="1000" kern="0" dirty="0">
                <a:solidFill>
                  <a:prstClr val="black"/>
                </a:solidFill>
                <a:latin typeface="C4 Text" panose="02000506020000020004" pitchFamily="2" charset="0"/>
                <a:cs typeface="Calibri" pitchFamily="34" charset="0"/>
              </a:rPr>
              <a:t>Eden’s average session length </a:t>
            </a:r>
            <a:r>
              <a:rPr lang="en-GB" sz="1000" b="1" kern="0" dirty="0">
                <a:solidFill>
                  <a:prstClr val="black"/>
                </a:solidFill>
                <a:latin typeface="C4 Text" panose="02000506020000020004" pitchFamily="2" charset="0"/>
                <a:cs typeface="Calibri" pitchFamily="34" charset="0"/>
              </a:rPr>
              <a:t>grew +3% QoQ </a:t>
            </a:r>
            <a:r>
              <a:rPr lang="en-GB" sz="1000" kern="0" dirty="0">
                <a:solidFill>
                  <a:prstClr val="black"/>
                </a:solidFill>
                <a:latin typeface="C4 Text" panose="02000506020000020004" pitchFamily="2" charset="0"/>
                <a:cs typeface="Calibri" pitchFamily="34" charset="0"/>
              </a:rPr>
              <a:t>to 23.5 mins</a:t>
            </a:r>
          </a:p>
          <a:p>
            <a:pPr marL="127637" indent="-127637" defTabSz="680428" fontAlgn="auto">
              <a:spcBef>
                <a:spcPts val="0"/>
              </a:spcBef>
              <a:spcAft>
                <a:spcPts val="0"/>
              </a:spcAft>
              <a:buFont typeface="Arial" charset="0"/>
              <a:buChar char="•"/>
              <a:defRPr/>
            </a:pPr>
            <a:endParaRPr lang="en-GB" sz="1000" kern="0" dirty="0">
              <a:solidFill>
                <a:srgbClr val="FF0000"/>
              </a:solidFill>
              <a:latin typeface="C4 Text" panose="02000506020000020004" pitchFamily="2" charset="0"/>
              <a:cs typeface="Calibri" pitchFamily="34" charset="0"/>
            </a:endParaRPr>
          </a:p>
          <a:p>
            <a:pPr marL="127637" indent="-127637" defTabSz="680428" fontAlgn="auto">
              <a:spcBef>
                <a:spcPts val="0"/>
              </a:spcBef>
              <a:spcAft>
                <a:spcPts val="0"/>
              </a:spcAft>
              <a:buFont typeface="Arial" charset="0"/>
              <a:buChar char="•"/>
              <a:defRPr/>
            </a:pPr>
            <a:r>
              <a:rPr lang="en-GB" sz="1000" kern="0" dirty="0">
                <a:solidFill>
                  <a:prstClr val="black"/>
                </a:solidFill>
                <a:latin typeface="C4 Text" panose="02000506020000020004" pitchFamily="2" charset="0"/>
                <a:cs typeface="Calibri" pitchFamily="34" charset="0"/>
              </a:rPr>
              <a:t>ABC1 Profile averaged 43% for the quarter, </a:t>
            </a:r>
            <a:r>
              <a:rPr lang="en-GB" sz="1000" b="1" kern="0" dirty="0">
                <a:solidFill>
                  <a:prstClr val="black"/>
                </a:solidFill>
                <a:latin typeface="C4 Text" panose="02000506020000020004" pitchFamily="2" charset="0"/>
                <a:cs typeface="Calibri" pitchFamily="34" charset="0"/>
              </a:rPr>
              <a:t>up +8% QoQ</a:t>
            </a:r>
            <a:r>
              <a:rPr lang="en-GB" sz="1000" kern="0" dirty="0">
                <a:solidFill>
                  <a:prstClr val="black"/>
                </a:solidFill>
                <a:latin typeface="C4 Text" panose="02000506020000020004" pitchFamily="2" charset="0"/>
                <a:cs typeface="Calibri" pitchFamily="34" charset="0"/>
              </a:rPr>
              <a:t>.</a:t>
            </a:r>
          </a:p>
        </p:txBody>
      </p:sp>
      <p:sp>
        <p:nvSpPr>
          <p:cNvPr id="40966" name="Rectangle 2"/>
          <p:cNvSpPr>
            <a:spLocks noChangeArrowheads="1"/>
          </p:cNvSpPr>
          <p:nvPr/>
        </p:nvSpPr>
        <p:spPr bwMode="auto">
          <a:xfrm>
            <a:off x="1259632" y="177465"/>
            <a:ext cx="6696744" cy="882118"/>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106" tIns="34289" rIns="68106" bIns="34289" anchor="ctr"/>
          <a:lstStyle/>
          <a:p>
            <a:pPr defTabSz="680428" fontAlgn="auto">
              <a:spcBef>
                <a:spcPts val="0"/>
              </a:spcBef>
              <a:spcAft>
                <a:spcPts val="0"/>
              </a:spcAft>
              <a:defRPr/>
            </a:pPr>
            <a:r>
              <a:rPr lang="en-GB" sz="1000" b="1" kern="0">
                <a:solidFill>
                  <a:srgbClr val="000000"/>
                </a:solidFill>
                <a:latin typeface="C4 Headline" panose="02000503030000020004" pitchFamily="2" charset="0"/>
                <a:cs typeface="Calibri" pitchFamily="34" charset="0"/>
              </a:rPr>
              <a:t>Wonder at Our World</a:t>
            </a:r>
          </a:p>
          <a:p>
            <a:pPr defTabSz="680428" fontAlgn="auto">
              <a:spcBef>
                <a:spcPts val="0"/>
              </a:spcBef>
              <a:spcAft>
                <a:spcPts val="0"/>
              </a:spcAft>
              <a:defRPr/>
            </a:pPr>
            <a:r>
              <a:rPr lang="en-GB" sz="1000" kern="0">
                <a:solidFill>
                  <a:srgbClr val="000000"/>
                </a:solidFill>
                <a:latin typeface="C4 Text" panose="02000506020000020004" pitchFamily="2" charset="0"/>
                <a:cs typeface="Calibri" pitchFamily="34" charset="0"/>
              </a:rPr>
              <a:t>Eden guarantees a daily shot of astonishment and high quality natural science programming.  Programmes on Eden feature some of the UK’s</a:t>
            </a:r>
            <a:r>
              <a:rPr lang="en-GB" sz="1000" kern="0">
                <a:solidFill>
                  <a:srgbClr val="FF0000"/>
                </a:solidFill>
                <a:latin typeface="C4 Text" panose="02000506020000020004" pitchFamily="2" charset="0"/>
                <a:cs typeface="Calibri" pitchFamily="34" charset="0"/>
              </a:rPr>
              <a:t> </a:t>
            </a:r>
            <a:r>
              <a:rPr lang="en-GB" sz="1000" kern="0">
                <a:solidFill>
                  <a:prstClr val="black"/>
                </a:solidFill>
                <a:latin typeface="C4 Text" panose="02000506020000020004" pitchFamily="2" charset="0"/>
                <a:cs typeface="Calibri" pitchFamily="34" charset="0"/>
              </a:rPr>
              <a:t>most respected natural history, science and adventure presenters including Sir David Attenborough, Professor Brian Cox, Nigel Marven, and Iain Stewart.</a:t>
            </a:r>
          </a:p>
        </p:txBody>
      </p:sp>
      <p:grpSp>
        <p:nvGrpSpPr>
          <p:cNvPr id="40972" name="Group 2"/>
          <p:cNvGrpSpPr>
            <a:grpSpLocks/>
          </p:cNvGrpSpPr>
          <p:nvPr/>
        </p:nvGrpSpPr>
        <p:grpSpPr bwMode="auto">
          <a:xfrm>
            <a:off x="62165" y="26"/>
            <a:ext cx="846319" cy="802353"/>
            <a:chOff x="179388" y="193675"/>
            <a:chExt cx="1296987" cy="1290638"/>
          </a:xfrm>
        </p:grpSpPr>
        <p:sp>
          <p:nvSpPr>
            <p:cNvPr id="40973" name="Oval 1"/>
            <p:cNvSpPr>
              <a:spLocks noChangeArrowheads="1"/>
            </p:cNvSpPr>
            <p:nvPr/>
          </p:nvSpPr>
          <p:spPr bwMode="auto">
            <a:xfrm>
              <a:off x="250826" y="331044"/>
              <a:ext cx="1080120" cy="1010394"/>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80428" eaLnBrk="0" fontAlgn="auto" hangingPunct="0">
                <a:spcBef>
                  <a:spcPts val="0"/>
                </a:spcBef>
                <a:spcAft>
                  <a:spcPts val="0"/>
                </a:spcAft>
                <a:defRPr/>
              </a:pPr>
              <a:endParaRPr lang="en-GB" sz="900" kern="0">
                <a:solidFill>
                  <a:sysClr val="windowText" lastClr="000000"/>
                </a:solidFill>
                <a:latin typeface="Archer Medium" pitchFamily="50" charset="0"/>
              </a:endParaRPr>
            </a:p>
          </p:txBody>
        </p:sp>
        <p:pic>
          <p:nvPicPr>
            <p:cNvPr id="40974" name="Picture 8" descr="G:\Brand Assets\Channel Brands\Factual\Eden\Corporate\EDEN CORPORATE LOGO RGB LO RES.jpg"/>
            <p:cNvPicPr>
              <a:picLocks noChangeAspect="1" noChangeArrowheads="1"/>
            </p:cNvPicPr>
            <p:nvPr/>
          </p:nvPicPr>
          <p:blipFill>
            <a:blip r:embed="rId4">
              <a:extLst>
                <a:ext uri="{28A0092B-C50C-407E-A947-70E740481C1C}">
                  <a14:useLocalDpi xmlns:a14="http://schemas.microsoft.com/office/drawing/2010/main" val="0"/>
                </a:ext>
              </a:extLst>
            </a:blip>
            <a:srcRect l="7111" r="23814" b="2834"/>
            <a:stretch>
              <a:fillRect/>
            </a:stretch>
          </p:blipFill>
          <p:spPr bwMode="auto">
            <a:xfrm>
              <a:off x="179388" y="193675"/>
              <a:ext cx="129698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 xmlns:a16="http://schemas.microsoft.com/office/drawing/2014/main" id="{FD95F70B-0F48-4557-A78E-CF3BEA15A706}"/>
              </a:ext>
            </a:extLst>
          </p:cNvPr>
          <p:cNvSpPr txBox="1">
            <a:spLocks noChangeArrowheads="1"/>
          </p:cNvSpPr>
          <p:nvPr/>
        </p:nvSpPr>
        <p:spPr bwMode="auto">
          <a:xfrm>
            <a:off x="1475656" y="4791118"/>
            <a:ext cx="240869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pic>
        <p:nvPicPr>
          <p:cNvPr id="14" name="Picture 13">
            <a:extLst>
              <a:ext uri="{FF2B5EF4-FFF2-40B4-BE49-F238E27FC236}">
                <a16:creationId xmlns="" xmlns:a16="http://schemas.microsoft.com/office/drawing/2014/main" id="{291C17A6-F0E9-4FE0-979F-DB4E7EB8E737}"/>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16" name="Chart 15">
            <a:extLst>
              <a:ext uri="{FF2B5EF4-FFF2-40B4-BE49-F238E27FC236}">
                <a16:creationId xmlns="" xmlns:a16="http://schemas.microsoft.com/office/drawing/2014/main" id="{A4A0AE65-4A28-45B4-8DB8-B4F0E355B57D}"/>
              </a:ext>
            </a:extLst>
          </p:cNvPr>
          <p:cNvGraphicFramePr>
            <a:graphicFrameLocks/>
          </p:cNvGraphicFramePr>
          <p:nvPr>
            <p:extLst>
              <p:ext uri="{D42A27DB-BD31-4B8C-83A1-F6EECF244321}">
                <p14:modId xmlns:p14="http://schemas.microsoft.com/office/powerpoint/2010/main" val="3685806320"/>
              </p:ext>
            </p:extLst>
          </p:nvPr>
        </p:nvGraphicFramePr>
        <p:xfrm>
          <a:off x="78320" y="2910827"/>
          <a:ext cx="4320480" cy="190707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 xmlns:a16="http://schemas.microsoft.com/office/drawing/2014/main" id="{5841A190-BC46-493E-9244-73B3DF42577F}"/>
              </a:ext>
            </a:extLst>
          </p:cNvPr>
          <p:cNvGraphicFramePr>
            <a:graphicFrameLocks/>
          </p:cNvGraphicFramePr>
          <p:nvPr>
            <p:extLst>
              <p:ext uri="{D42A27DB-BD31-4B8C-83A1-F6EECF244321}">
                <p14:modId xmlns:p14="http://schemas.microsoft.com/office/powerpoint/2010/main" val="162842582"/>
              </p:ext>
            </p:extLst>
          </p:nvPr>
        </p:nvGraphicFramePr>
        <p:xfrm>
          <a:off x="2245654" y="2909065"/>
          <a:ext cx="4117256" cy="190707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 xmlns:a16="http://schemas.microsoft.com/office/drawing/2014/main" id="{00000000-0008-0000-0100-000017000000}"/>
              </a:ext>
            </a:extLst>
          </p:cNvPr>
          <p:cNvGraphicFramePr>
            <a:graphicFrameLocks/>
          </p:cNvGraphicFramePr>
          <p:nvPr>
            <p:extLst>
              <p:ext uri="{D42A27DB-BD31-4B8C-83A1-F6EECF244321}">
                <p14:modId xmlns:p14="http://schemas.microsoft.com/office/powerpoint/2010/main" val="2401511762"/>
              </p:ext>
            </p:extLst>
          </p:nvPr>
        </p:nvGraphicFramePr>
        <p:xfrm>
          <a:off x="4266529" y="2941354"/>
          <a:ext cx="4486586" cy="1836544"/>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631690258"/>
      </p:ext>
    </p:extLst>
  </p:cSld>
  <p:clrMapOvr>
    <a:overrideClrMapping bg1="lt1" tx1="dk1" bg2="lt2" tx2="dk2" accent1="accent1" accent2="accent2" accent3="accent3" accent4="accent4" accent5="accent5" accent6="accent6" hlink="hlink" folHlink="folHlink"/>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grpSp>
        <p:nvGrpSpPr>
          <p:cNvPr id="251906" name="Group 2"/>
          <p:cNvGrpSpPr>
            <a:grpSpLocks/>
          </p:cNvGrpSpPr>
          <p:nvPr/>
        </p:nvGrpSpPr>
        <p:grpSpPr bwMode="auto">
          <a:xfrm>
            <a:off x="188913" y="114300"/>
            <a:ext cx="971550" cy="968375"/>
            <a:chOff x="179388" y="193675"/>
            <a:chExt cx="1296987" cy="1290638"/>
          </a:xfrm>
        </p:grpSpPr>
        <p:sp>
          <p:nvSpPr>
            <p:cNvPr id="40973" name="Oval 1"/>
            <p:cNvSpPr>
              <a:spLocks noChangeArrowheads="1"/>
            </p:cNvSpPr>
            <p:nvPr/>
          </p:nvSpPr>
          <p:spPr bwMode="auto">
            <a:xfrm>
              <a:off x="251443" y="331203"/>
              <a:ext cx="1078703" cy="1009236"/>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71985" eaLnBrk="0" fontAlgn="auto" hangingPunct="0">
                <a:spcBef>
                  <a:spcPts val="0"/>
                </a:spcBef>
                <a:spcAft>
                  <a:spcPts val="0"/>
                </a:spcAft>
                <a:defRPr/>
              </a:pPr>
              <a:endParaRPr lang="en-GB" sz="900" kern="0">
                <a:solidFill>
                  <a:sysClr val="windowText" lastClr="000000"/>
                </a:solidFill>
                <a:latin typeface="Archer Medium" pitchFamily="50" charset="0"/>
              </a:endParaRPr>
            </a:p>
          </p:txBody>
        </p:sp>
        <p:pic>
          <p:nvPicPr>
            <p:cNvPr id="251920" name="Picture 8" descr="G:\Brand Assets\Channel Brands\Factual\Eden\Corporate\EDEN CORPORATE LOGO RGB LO RES.jpg"/>
            <p:cNvPicPr>
              <a:picLocks noChangeAspect="1" noChangeArrowheads="1"/>
            </p:cNvPicPr>
            <p:nvPr/>
          </p:nvPicPr>
          <p:blipFill>
            <a:blip r:embed="rId5">
              <a:extLst>
                <a:ext uri="{28A0092B-C50C-407E-A947-70E740481C1C}">
                  <a14:useLocalDpi xmlns:a14="http://schemas.microsoft.com/office/drawing/2010/main" val="0"/>
                </a:ext>
              </a:extLst>
            </a:blip>
            <a:srcRect l="7111" r="23814" b="2834"/>
            <a:stretch>
              <a:fillRect/>
            </a:stretch>
          </p:blipFill>
          <p:spPr bwMode="auto">
            <a:xfrm>
              <a:off x="179388" y="193675"/>
              <a:ext cx="129698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Rectangle 3"/>
          <p:cNvSpPr>
            <a:spLocks noChangeArrowheads="1"/>
          </p:cNvSpPr>
          <p:nvPr/>
        </p:nvSpPr>
        <p:spPr bwMode="auto">
          <a:xfrm>
            <a:off x="1246188" y="1290319"/>
            <a:ext cx="6542087" cy="441138"/>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353" tIns="34289" rIns="67353" bIns="34289" anchor="ctr"/>
          <a:lstStyle/>
          <a:p>
            <a:pPr algn="ctr" defTabSz="671985" fontAlgn="auto">
              <a:spcBef>
                <a:spcPts val="0"/>
              </a:spcBef>
              <a:spcAft>
                <a:spcPts val="0"/>
              </a:spcAft>
              <a:defRPr/>
            </a:pPr>
            <a:r>
              <a:rPr lang="en-US" sz="1100" kern="0" dirty="0">
                <a:solidFill>
                  <a:prstClr val="black"/>
                </a:solidFill>
                <a:latin typeface="C4 Text" panose="02000506020000020004" pitchFamily="2" charset="0"/>
                <a:cs typeface="Calibri" pitchFamily="34" charset="0"/>
              </a:rPr>
              <a:t>Eden </a:t>
            </a:r>
            <a:r>
              <a:rPr lang="en-US" sz="1100" b="1" kern="0" dirty="0">
                <a:solidFill>
                  <a:prstClr val="black"/>
                </a:solidFill>
                <a:latin typeface="C4 Text" panose="02000506020000020004" pitchFamily="2" charset="0"/>
                <a:cs typeface="Calibri" pitchFamily="34" charset="0"/>
              </a:rPr>
              <a:t>reached 1.5m adults a month in Q3</a:t>
            </a:r>
            <a:r>
              <a:rPr lang="en-US" sz="1100" kern="0" dirty="0">
                <a:solidFill>
                  <a:prstClr val="black"/>
                </a:solidFill>
                <a:latin typeface="C4 Text" panose="02000506020000020004" pitchFamily="2" charset="0"/>
                <a:cs typeface="Calibri" pitchFamily="34" charset="0"/>
              </a:rPr>
              <a:t>, up +12% QoQ, above H2 and Animal Planet.</a:t>
            </a:r>
          </a:p>
        </p:txBody>
      </p:sp>
      <p:grpSp>
        <p:nvGrpSpPr>
          <p:cNvPr id="251908" name="Group 6"/>
          <p:cNvGrpSpPr>
            <a:grpSpLocks/>
          </p:cNvGrpSpPr>
          <p:nvPr/>
        </p:nvGrpSpPr>
        <p:grpSpPr bwMode="auto">
          <a:xfrm>
            <a:off x="1246196" y="2014539"/>
            <a:ext cx="3241675" cy="2138362"/>
            <a:chOff x="107157" y="4122906"/>
            <a:chExt cx="4608512" cy="2416499"/>
          </a:xfrm>
        </p:grpSpPr>
        <p:sp>
          <p:nvSpPr>
            <p:cNvPr id="23" name="Rounded Rectangle 7"/>
            <p:cNvSpPr/>
            <p:nvPr/>
          </p:nvSpPr>
          <p:spPr>
            <a:xfrm>
              <a:off x="107157" y="4122906"/>
              <a:ext cx="4608512" cy="2416499"/>
            </a:xfrm>
            <a:prstGeom prst="roundRect">
              <a:avLst/>
            </a:prstGeom>
            <a:solidFill>
              <a:srgbClr val="FFFFFF">
                <a:alpha val="79999"/>
              </a:srgbClr>
            </a:solidFill>
            <a:ln>
              <a:noFill/>
            </a:ln>
          </p:spPr>
          <p:txBody>
            <a:bodyPr anchor="ctr"/>
            <a:lstStyle/>
            <a:p>
              <a:pPr algn="ctr" defTabSz="671985" fontAlgn="auto">
                <a:spcBef>
                  <a:spcPts val="0"/>
                </a:spcBef>
                <a:spcAft>
                  <a:spcPts val="0"/>
                </a:spcAft>
                <a:defRPr/>
              </a:pPr>
              <a:endParaRPr lang="en-GB" sz="900" u="sng" kern="0">
                <a:solidFill>
                  <a:srgbClr val="000000"/>
                </a:solidFill>
                <a:latin typeface="Archer Medium" pitchFamily="50" charset="0"/>
              </a:endParaRPr>
            </a:p>
          </p:txBody>
        </p:sp>
        <p:sp>
          <p:nvSpPr>
            <p:cNvPr id="26" name="TextBox 8"/>
            <p:cNvSpPr txBox="1"/>
            <p:nvPr/>
          </p:nvSpPr>
          <p:spPr>
            <a:xfrm>
              <a:off x="1474815" y="4153403"/>
              <a:ext cx="1857397" cy="308566"/>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71985" fontAlgn="auto">
                <a:spcBef>
                  <a:spcPts val="0"/>
                </a:spcBef>
                <a:spcAft>
                  <a:spcPts val="0"/>
                </a:spcAft>
                <a:defRPr/>
              </a:pPr>
              <a:r>
                <a:rPr lang="en-GB" sz="900" kern="0">
                  <a:latin typeface="C4 Text" panose="02000506020000020004" pitchFamily="2" charset="0"/>
                </a:rPr>
                <a:t>Top Programmes</a:t>
              </a:r>
            </a:p>
          </p:txBody>
        </p:sp>
      </p:grpSp>
      <p:grpSp>
        <p:nvGrpSpPr>
          <p:cNvPr id="251909" name="Group 6"/>
          <p:cNvGrpSpPr>
            <a:grpSpLocks/>
          </p:cNvGrpSpPr>
          <p:nvPr/>
        </p:nvGrpSpPr>
        <p:grpSpPr bwMode="auto">
          <a:xfrm>
            <a:off x="4548188" y="2041526"/>
            <a:ext cx="3240087" cy="2111375"/>
            <a:chOff x="107157" y="4122906"/>
            <a:chExt cx="4608512" cy="2416499"/>
          </a:xfrm>
        </p:grpSpPr>
        <p:sp>
          <p:nvSpPr>
            <p:cNvPr id="21" name="Rounded Rectangle 7"/>
            <p:cNvSpPr/>
            <p:nvPr/>
          </p:nvSpPr>
          <p:spPr>
            <a:xfrm>
              <a:off x="107157" y="4122906"/>
              <a:ext cx="4608512" cy="2416499"/>
            </a:xfrm>
            <a:prstGeom prst="roundRect">
              <a:avLst/>
            </a:prstGeom>
            <a:solidFill>
              <a:srgbClr val="FFFFFF">
                <a:alpha val="79999"/>
              </a:srgbClr>
            </a:solidFill>
            <a:ln>
              <a:noFill/>
            </a:ln>
          </p:spPr>
          <p:txBody>
            <a:bodyPr anchor="ctr"/>
            <a:lstStyle/>
            <a:p>
              <a:pPr algn="ctr" defTabSz="671985" fontAlgn="auto">
                <a:spcBef>
                  <a:spcPts val="0"/>
                </a:spcBef>
                <a:spcAft>
                  <a:spcPts val="0"/>
                </a:spcAft>
                <a:defRPr/>
              </a:pPr>
              <a:endParaRPr lang="en-GB" sz="900" u="sng" kern="0">
                <a:solidFill>
                  <a:srgbClr val="000000"/>
                </a:solidFill>
                <a:latin typeface="Archer Medium" pitchFamily="50" charset="0"/>
              </a:endParaRPr>
            </a:p>
          </p:txBody>
        </p:sp>
        <p:sp>
          <p:nvSpPr>
            <p:cNvPr id="22" name="TextBox 8"/>
            <p:cNvSpPr txBox="1"/>
            <p:nvPr/>
          </p:nvSpPr>
          <p:spPr>
            <a:xfrm>
              <a:off x="330695" y="4152652"/>
              <a:ext cx="4161436" cy="307968"/>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71985" fontAlgn="auto">
                <a:spcBef>
                  <a:spcPts val="0"/>
                </a:spcBef>
                <a:spcAft>
                  <a:spcPts val="0"/>
                </a:spcAft>
                <a:defRPr/>
              </a:pPr>
              <a:r>
                <a:rPr lang="en-GB" sz="900" kern="0">
                  <a:latin typeface="C4 Text" panose="02000506020000020004" pitchFamily="2" charset="0"/>
                </a:rPr>
                <a:t>Quarter by Quarter Share Performance (16+ share)</a:t>
              </a:r>
            </a:p>
          </p:txBody>
        </p:sp>
      </p:grpSp>
      <p:sp>
        <p:nvSpPr>
          <p:cNvPr id="27" name="TextBox 26">
            <a:extLst>
              <a:ext uri="{FF2B5EF4-FFF2-40B4-BE49-F238E27FC236}">
                <a16:creationId xmlns="" xmlns:a16="http://schemas.microsoft.com/office/drawing/2014/main" id="{C5758EAB-0F77-4B8E-8D4A-5636643D2C4B}"/>
              </a:ext>
            </a:extLst>
          </p:cNvPr>
          <p:cNvSpPr txBox="1">
            <a:spLocks noChangeArrowheads="1"/>
          </p:cNvSpPr>
          <p:nvPr/>
        </p:nvSpPr>
        <p:spPr bwMode="auto">
          <a:xfrm>
            <a:off x="1355725" y="3892707"/>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pic>
        <p:nvPicPr>
          <p:cNvPr id="18" name="Picture 17">
            <a:extLst>
              <a:ext uri="{FF2B5EF4-FFF2-40B4-BE49-F238E27FC236}">
                <a16:creationId xmlns="" xmlns:a16="http://schemas.microsoft.com/office/drawing/2014/main" id="{A003CDD5-D10D-4DAA-AC71-06259802A990}"/>
              </a:ext>
            </a:extLst>
          </p:cNvPr>
          <p:cNvPicPr>
            <a:picLocks noChangeAspect="1"/>
          </p:cNvPicPr>
          <p:nvPr/>
        </p:nvPicPr>
        <p:blipFill rotWithShape="1">
          <a:blip r:embed="rId6">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9" name="TextBox 18">
            <a:extLst>
              <a:ext uri="{FF2B5EF4-FFF2-40B4-BE49-F238E27FC236}">
                <a16:creationId xmlns="" xmlns:a16="http://schemas.microsoft.com/office/drawing/2014/main" id="{3DDEC708-0C3A-434F-982A-0590B376A6D1}"/>
              </a:ext>
            </a:extLst>
          </p:cNvPr>
          <p:cNvSpPr txBox="1">
            <a:spLocks noChangeArrowheads="1"/>
          </p:cNvSpPr>
          <p:nvPr/>
        </p:nvSpPr>
        <p:spPr bwMode="auto">
          <a:xfrm>
            <a:off x="4673929" y="3894388"/>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a:solidFill>
                  <a:prstClr val="black"/>
                </a:solidFill>
                <a:latin typeface="Archer Medium" pitchFamily="50" charset="0"/>
              </a:rPr>
              <a:t>Source: BARB/Advantedge, Jan 2017 – Sep 2018 Base Ads 16+</a:t>
            </a:r>
          </a:p>
        </p:txBody>
      </p:sp>
      <p:sp>
        <p:nvSpPr>
          <p:cNvPr id="20" name="TextBox 23">
            <a:extLst>
              <a:ext uri="{FF2B5EF4-FFF2-40B4-BE49-F238E27FC236}">
                <a16:creationId xmlns="" xmlns:a16="http://schemas.microsoft.com/office/drawing/2014/main" id="{7ED2F8B1-04D5-4145-9B6D-1C5825D21837}"/>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5" name="Picture 4">
            <a:extLst>
              <a:ext uri="{FF2B5EF4-FFF2-40B4-BE49-F238E27FC236}">
                <a16:creationId xmlns="" xmlns:a16="http://schemas.microsoft.com/office/drawing/2014/main" id="{96C9FFB7-5139-463A-B537-0A020E783ECA}"/>
              </a:ext>
            </a:extLst>
          </p:cNvPr>
          <p:cNvPicPr>
            <a:picLocks noChangeAspect="1"/>
          </p:cNvPicPr>
          <p:nvPr/>
        </p:nvPicPr>
        <p:blipFill>
          <a:blip r:embed="rId7"/>
          <a:stretch>
            <a:fillRect/>
          </a:stretch>
        </p:blipFill>
        <p:spPr>
          <a:xfrm>
            <a:off x="1427559" y="2468780"/>
            <a:ext cx="2900013" cy="1219078"/>
          </a:xfrm>
          <a:prstGeom prst="rect">
            <a:avLst/>
          </a:prstGeom>
        </p:spPr>
      </p:pic>
      <p:pic>
        <p:nvPicPr>
          <p:cNvPr id="6" name="Picture 5">
            <a:extLst>
              <a:ext uri="{FF2B5EF4-FFF2-40B4-BE49-F238E27FC236}">
                <a16:creationId xmlns="" xmlns:a16="http://schemas.microsoft.com/office/drawing/2014/main" id="{7F1CCBEB-FFE5-428E-B48F-543F012C3BC2}"/>
              </a:ext>
            </a:extLst>
          </p:cNvPr>
          <p:cNvPicPr>
            <a:picLocks noChangeAspect="1"/>
          </p:cNvPicPr>
          <p:nvPr/>
        </p:nvPicPr>
        <p:blipFill>
          <a:blip r:embed="rId8"/>
          <a:stretch>
            <a:fillRect/>
          </a:stretch>
        </p:blipFill>
        <p:spPr>
          <a:xfrm>
            <a:off x="6291818" y="2592914"/>
            <a:ext cx="1455733" cy="639928"/>
          </a:xfrm>
          <a:prstGeom prst="rect">
            <a:avLst/>
          </a:prstGeom>
        </p:spPr>
      </p:pic>
      <p:graphicFrame>
        <p:nvGraphicFramePr>
          <p:cNvPr id="30" name="Chart 29">
            <a:extLst>
              <a:ext uri="{FF2B5EF4-FFF2-40B4-BE49-F238E27FC236}">
                <a16:creationId xmlns="" xmlns:a16="http://schemas.microsoft.com/office/drawing/2014/main" id="{BD28336F-41A3-474B-A5E1-03343046BC42}"/>
              </a:ext>
            </a:extLst>
          </p:cNvPr>
          <p:cNvGraphicFramePr>
            <a:graphicFrameLocks/>
          </p:cNvGraphicFramePr>
          <p:nvPr>
            <p:extLst>
              <p:ext uri="{D42A27DB-BD31-4B8C-83A1-F6EECF244321}">
                <p14:modId xmlns:p14="http://schemas.microsoft.com/office/powerpoint/2010/main" val="3235386839"/>
              </p:ext>
            </p:extLst>
          </p:nvPr>
        </p:nvGraphicFramePr>
        <p:xfrm>
          <a:off x="4660790" y="2550587"/>
          <a:ext cx="1631028" cy="12744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6361272"/>
      </p:ext>
    </p:extLst>
  </p:cSld>
  <p:clrMapOvr>
    <a:overrideClrMapping bg1="lt1" tx1="dk1" bg2="lt2" tx2="dk2" accent1="accent1" accent2="accent2" accent3="accent3" accent4="accent4" accent5="accent5" accent6="accent6" hlink="hlink" folHlink="folHlink"/>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9C1112C2-681D-48C0-88A8-B45FEF53FC58}"/>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t="50336" b="37940"/>
          <a:stretch/>
        </p:blipFill>
        <p:spPr>
          <a:xfrm>
            <a:off x="0" y="0"/>
            <a:ext cx="9144000" cy="603031"/>
          </a:xfrm>
          <a:prstGeom prst="rect">
            <a:avLst/>
          </a:prstGeom>
        </p:spPr>
      </p:pic>
      <p:sp>
        <p:nvSpPr>
          <p:cNvPr id="2" name="Title 1"/>
          <p:cNvSpPr>
            <a:spLocks noGrp="1"/>
          </p:cNvSpPr>
          <p:nvPr>
            <p:ph type="title"/>
          </p:nvPr>
        </p:nvSpPr>
        <p:spPr>
          <a:xfrm>
            <a:off x="522888" y="646077"/>
            <a:ext cx="7937544" cy="360040"/>
          </a:xfrm>
        </p:spPr>
        <p:txBody>
          <a:bodyPr>
            <a:normAutofit fontScale="90000"/>
          </a:bodyPr>
          <a:lstStyle/>
          <a:p>
            <a:pPr algn="ctr" defTabSz="337142"/>
            <a:r>
              <a:rPr lang="en-US" sz="1400" b="1">
                <a:solidFill>
                  <a:srgbClr val="3C93B3"/>
                </a:solidFill>
                <a:latin typeface="C4 Headline" panose="02000503030000020004" pitchFamily="2" charset="0"/>
                <a:ea typeface="ＭＳ Ｐゴシック" pitchFamily="34" charset="-128"/>
              </a:rPr>
              <a:t>Dave and Drama retained their places as the top two non-public service broadcasters in the UK</a:t>
            </a:r>
            <a:endParaRPr lang="en-GB" sz="1400" b="1">
              <a:solidFill>
                <a:srgbClr val="3C93B3"/>
              </a:solidFill>
              <a:latin typeface="C4 Headline" panose="02000503030000020004" pitchFamily="2" charset="0"/>
              <a:ea typeface="ＭＳ Ｐゴシック" pitchFamily="34" charset="-128"/>
            </a:endParaRPr>
          </a:p>
        </p:txBody>
      </p:sp>
      <p:grpSp>
        <p:nvGrpSpPr>
          <p:cNvPr id="11" name="Group 10">
            <a:extLst>
              <a:ext uri="{FF2B5EF4-FFF2-40B4-BE49-F238E27FC236}">
                <a16:creationId xmlns:a16="http://schemas.microsoft.com/office/drawing/2014/main" xmlns="" id="{E40139FA-D2EA-4F19-AF98-47761B9BE643}"/>
              </a:ext>
            </a:extLst>
          </p:cNvPr>
          <p:cNvGrpSpPr/>
          <p:nvPr/>
        </p:nvGrpSpPr>
        <p:grpSpPr>
          <a:xfrm>
            <a:off x="0" y="4138564"/>
            <a:ext cx="8973317" cy="1143449"/>
            <a:chOff x="0" y="4138564"/>
            <a:chExt cx="8973317" cy="1143449"/>
          </a:xfrm>
        </p:grpSpPr>
        <p:pic>
          <p:nvPicPr>
            <p:cNvPr id="12" name="Picture 11">
              <a:extLst>
                <a:ext uri="{FF2B5EF4-FFF2-40B4-BE49-F238E27FC236}">
                  <a16:creationId xmlns:a16="http://schemas.microsoft.com/office/drawing/2014/main" xmlns="" id="{320FAE0D-71CF-4A00-9ED3-1696AFF8FC6E}"/>
                </a:ext>
              </a:extLst>
            </p:cNvPr>
            <p:cNvPicPr>
              <a:picLocks noChangeAspect="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rcRect r="12988"/>
            <a:stretch/>
          </p:blipFill>
          <p:spPr>
            <a:xfrm>
              <a:off x="0" y="4138564"/>
              <a:ext cx="7956376" cy="1143449"/>
            </a:xfrm>
            <a:prstGeom prst="rect">
              <a:avLst/>
            </a:prstGeom>
          </p:spPr>
        </p:pic>
        <p:pic>
          <p:nvPicPr>
            <p:cNvPr id="13" name="Picture 12">
              <a:extLst>
                <a:ext uri="{FF2B5EF4-FFF2-40B4-BE49-F238E27FC236}">
                  <a16:creationId xmlns:a16="http://schemas.microsoft.com/office/drawing/2014/main" xmlns="" id="{BA814D2C-6BB5-496D-A038-725EABEBD975}"/>
                </a:ext>
              </a:extLst>
            </p:cNvPr>
            <p:cNvPicPr>
              <a:picLocks noChangeAspect="1"/>
            </p:cNvPicPr>
            <p:nvPr/>
          </p:nvPicPr>
          <p:blipFill rotWithShape="1">
            <a:blip r:embed="rId5">
              <a:extLst>
                <a:ext uri="{28A0092B-C50C-407E-A947-70E740481C1C}">
                  <a14:useLocalDpi xmlns:a14="http://schemas.microsoft.com/office/drawing/2010/main" val="0"/>
                </a:ext>
              </a:extLst>
            </a:blip>
            <a:srcRect l="76526" t="50000" b="22654"/>
            <a:stretch/>
          </p:blipFill>
          <p:spPr>
            <a:xfrm>
              <a:off x="7975623" y="4428718"/>
              <a:ext cx="997694" cy="653770"/>
            </a:xfrm>
            <a:prstGeom prst="rect">
              <a:avLst/>
            </a:prstGeom>
          </p:spPr>
        </p:pic>
      </p:grpSp>
      <p:graphicFrame>
        <p:nvGraphicFramePr>
          <p:cNvPr id="14" name="Chart 13">
            <a:extLst>
              <a:ext uri="{FF2B5EF4-FFF2-40B4-BE49-F238E27FC236}">
                <a16:creationId xmlns:a16="http://schemas.microsoft.com/office/drawing/2014/main" xmlns="" id="{5B1E0DC0-D270-4A0C-B3B6-3AE6D5C27F1C}"/>
              </a:ext>
            </a:extLst>
          </p:cNvPr>
          <p:cNvGraphicFramePr>
            <a:graphicFrameLocks/>
          </p:cNvGraphicFramePr>
          <p:nvPr>
            <p:extLst>
              <p:ext uri="{D42A27DB-BD31-4B8C-83A1-F6EECF244321}">
                <p14:modId xmlns:p14="http://schemas.microsoft.com/office/powerpoint/2010/main" val="843500070"/>
              </p:ext>
            </p:extLst>
          </p:nvPr>
        </p:nvGraphicFramePr>
        <p:xfrm>
          <a:off x="490537" y="890587"/>
          <a:ext cx="8162925" cy="3362325"/>
        </p:xfrm>
        <a:graphic>
          <a:graphicData uri="http://schemas.openxmlformats.org/drawingml/2006/chart">
            <c:chart xmlns:c="http://schemas.openxmlformats.org/drawingml/2006/chart" xmlns:r="http://schemas.openxmlformats.org/officeDocument/2006/relationships" r:id="rId6"/>
          </a:graphicData>
        </a:graphic>
      </p:graphicFrame>
      <p:sp>
        <p:nvSpPr>
          <p:cNvPr id="8" name="Rectangle 7"/>
          <p:cNvSpPr/>
          <p:nvPr/>
        </p:nvSpPr>
        <p:spPr>
          <a:xfrm>
            <a:off x="395536" y="972338"/>
            <a:ext cx="8136904" cy="360040"/>
          </a:xfrm>
          <a:prstGeom prst="rect">
            <a:avLst/>
          </a:prstGeom>
          <a:noFill/>
          <a:ln>
            <a:noFill/>
          </a:ln>
        </p:spPr>
        <p:txBody>
          <a:bodyPr lIns="67620" tIns="34289" rIns="67620" bIns="34289" anchor="ctr"/>
          <a:lstStyle/>
          <a:p>
            <a:pPr algn="ctr" defTabSz="674922" fontAlgn="auto">
              <a:spcBef>
                <a:spcPts val="0"/>
              </a:spcBef>
              <a:spcAft>
                <a:spcPts val="0"/>
              </a:spcAft>
            </a:pPr>
            <a:r>
              <a:rPr lang="en-US" sz="1100" kern="0">
                <a:solidFill>
                  <a:prstClr val="black"/>
                </a:solidFill>
                <a:latin typeface="C4 Text" panose="02000506020000020004" pitchFamily="2" charset="0"/>
                <a:ea typeface="+mn-ea"/>
                <a:cs typeface="Calibri" pitchFamily="34" charset="0"/>
              </a:rPr>
              <a:t>Q3 SOCI was 9.45%- YTD the network </a:t>
            </a:r>
            <a:r>
              <a:rPr lang="en-GB" sz="1100" kern="0">
                <a:solidFill>
                  <a:prstClr val="black"/>
                </a:solidFill>
                <a:latin typeface="C4 Text" panose="02000506020000020004" pitchFamily="2" charset="0"/>
                <a:ea typeface="+mn-ea"/>
                <a:cs typeface="Calibri" pitchFamily="34" charset="0"/>
              </a:rPr>
              <a:t>remains in an enviable position in the commercial market ahead of Sky and the Five family of channels</a:t>
            </a:r>
          </a:p>
        </p:txBody>
      </p:sp>
    </p:spTree>
    <p:extLst>
      <p:ext uri="{BB962C8B-B14F-4D97-AF65-F5344CB8AC3E}">
        <p14:creationId xmlns:p14="http://schemas.microsoft.com/office/powerpoint/2010/main" val="2883201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5" name="Text Box 66"/>
          <p:cNvSpPr>
            <a:spLocks noChangeArrowheads="1"/>
          </p:cNvSpPr>
          <p:nvPr/>
        </p:nvSpPr>
        <p:spPr bwMode="auto">
          <a:xfrm>
            <a:off x="741363" y="1157288"/>
            <a:ext cx="7689850" cy="3640137"/>
          </a:xfrm>
          <a:prstGeom prst="roundRect">
            <a:avLst>
              <a:gd name="adj" fmla="val 10745"/>
            </a:avLst>
          </a:prstGeom>
          <a:solidFill>
            <a:srgbClr val="FFFFFF">
              <a:alpha val="80000"/>
            </a:srgbClr>
          </a:solidFill>
          <a:ln w="38100">
            <a:noFill/>
          </a:ln>
        </p:spPr>
        <p:txBody>
          <a:bodyPr lIns="89772" tIns="44886" rIns="89772" bIns="44886"/>
          <a:lstStyle/>
          <a:p>
            <a:pPr fontAlgn="b">
              <a:defRPr/>
            </a:pPr>
            <a:r>
              <a:rPr lang="en-GB" sz="1400" dirty="0">
                <a:solidFill>
                  <a:srgbClr val="000000"/>
                </a:solidFill>
                <a:latin typeface="+mj-lt"/>
                <a:cs typeface="Arial" charset="0"/>
              </a:rPr>
              <a:t>Eden viewers</a:t>
            </a:r>
            <a:r>
              <a:rPr lang="en-GB" sz="1200" dirty="0">
                <a:solidFill>
                  <a:srgbClr val="000000"/>
                </a:solidFill>
                <a:latin typeface="+mj-lt"/>
                <a:cs typeface="Arial" charset="0"/>
              </a:rPr>
              <a:t>…</a:t>
            </a:r>
          </a:p>
          <a:p>
            <a:pPr fontAlgn="b">
              <a:defRPr/>
            </a:pPr>
            <a:endParaRPr lang="en-GB" sz="1200" dirty="0">
              <a:solidFill>
                <a:srgbClr val="000000"/>
              </a:solidFill>
              <a:latin typeface="C4 Text" pitchFamily="2" charset="0"/>
              <a:cs typeface="Arial" charset="0"/>
            </a:endParaRPr>
          </a:p>
          <a:p>
            <a:pPr marL="279912" indent="-279912" fontAlgn="b">
              <a:buFont typeface="Arial" charset="0"/>
              <a:buChar char="•"/>
              <a:defRPr/>
            </a:pPr>
            <a:r>
              <a:rPr lang="en-GB" sz="1200" dirty="0">
                <a:solidFill>
                  <a:srgbClr val="000000"/>
                </a:solidFill>
                <a:latin typeface="C4 Text" pitchFamily="2" charset="0"/>
                <a:cs typeface="Arial" charset="0"/>
              </a:rPr>
              <a:t>Are TV addicts (index </a:t>
            </a:r>
            <a:r>
              <a:rPr lang="en-GB" sz="1200" dirty="0" smtClean="0">
                <a:solidFill>
                  <a:srgbClr val="000000"/>
                </a:solidFill>
                <a:latin typeface="C4 Text" pitchFamily="2" charset="0"/>
                <a:cs typeface="Arial" charset="0"/>
              </a:rPr>
              <a:t>197) </a:t>
            </a:r>
            <a:r>
              <a:rPr lang="en-GB" sz="1200" dirty="0">
                <a:solidFill>
                  <a:srgbClr val="000000"/>
                </a:solidFill>
                <a:latin typeface="C4 Text" pitchFamily="2" charset="0"/>
                <a:cs typeface="Arial" charset="0"/>
              </a:rPr>
              <a:t>and say that watching TV is their favourite pastime (index </a:t>
            </a:r>
            <a:r>
              <a:rPr lang="en-GB" sz="1200" dirty="0" smtClean="0">
                <a:solidFill>
                  <a:srgbClr val="000000"/>
                </a:solidFill>
                <a:latin typeface="C4 Text" pitchFamily="2" charset="0"/>
                <a:cs typeface="Arial" charset="0"/>
              </a:rPr>
              <a:t>159). </a:t>
            </a:r>
            <a:r>
              <a:rPr lang="en-GB" sz="1200" dirty="0">
                <a:solidFill>
                  <a:srgbClr val="000000"/>
                </a:solidFill>
                <a:latin typeface="C4 Text" pitchFamily="2" charset="0"/>
                <a:cs typeface="Arial" charset="0"/>
              </a:rPr>
              <a:t>Whilst watching TV they search on the internet for products they see advertised (index </a:t>
            </a:r>
            <a:r>
              <a:rPr lang="en-GB" sz="1200" dirty="0" smtClean="0">
                <a:solidFill>
                  <a:srgbClr val="000000"/>
                </a:solidFill>
                <a:latin typeface="C4 Text" pitchFamily="2" charset="0"/>
                <a:cs typeface="Arial" charset="0"/>
              </a:rPr>
              <a:t>187) </a:t>
            </a:r>
            <a:r>
              <a:rPr lang="en-GB" sz="1200" dirty="0">
                <a:solidFill>
                  <a:srgbClr val="000000"/>
                </a:solidFill>
                <a:latin typeface="C4 Text" pitchFamily="2" charset="0"/>
                <a:cs typeface="Arial" charset="0"/>
              </a:rPr>
              <a:t>and enjoy TV ads as much as programmes (index </a:t>
            </a:r>
            <a:r>
              <a:rPr lang="en-GB" sz="1200" dirty="0" smtClean="0">
                <a:solidFill>
                  <a:srgbClr val="000000"/>
                </a:solidFill>
                <a:latin typeface="C4 Text" pitchFamily="2" charset="0"/>
                <a:cs typeface="Arial" charset="0"/>
              </a:rPr>
              <a:t>280). </a:t>
            </a:r>
            <a:endParaRPr lang="en-GB" sz="1200" dirty="0">
              <a:solidFill>
                <a:srgbClr val="000000"/>
              </a:solidFill>
              <a:latin typeface="C4 Text" pitchFamily="2" charset="0"/>
              <a:cs typeface="Arial" charset="0"/>
            </a:endParaRPr>
          </a:p>
          <a:p>
            <a:pPr marL="279912" indent="-279912" fontAlgn="b">
              <a:buFont typeface="Arial" charset="0"/>
              <a:buChar char="•"/>
              <a:defRPr/>
            </a:pPr>
            <a:endParaRPr lang="en-GB" sz="1200" dirty="0">
              <a:solidFill>
                <a:srgbClr val="000000"/>
              </a:solidFill>
              <a:latin typeface="C4 Text" pitchFamily="2" charset="0"/>
              <a:cs typeface="Arial" charset="0"/>
            </a:endParaRPr>
          </a:p>
          <a:p>
            <a:pPr marL="279912" indent="-279912" fontAlgn="b">
              <a:buFont typeface="Arial" charset="0"/>
              <a:buChar char="•"/>
              <a:defRPr/>
            </a:pPr>
            <a:r>
              <a:rPr lang="en-GB" sz="1200" dirty="0">
                <a:solidFill>
                  <a:srgbClr val="000000"/>
                </a:solidFill>
                <a:latin typeface="C4 Text" pitchFamily="2" charset="0"/>
                <a:cs typeface="Arial" charset="0"/>
              </a:rPr>
              <a:t>They </a:t>
            </a:r>
            <a:r>
              <a:rPr lang="en-GB" sz="1200" dirty="0" smtClean="0">
                <a:solidFill>
                  <a:srgbClr val="000000"/>
                </a:solidFill>
                <a:latin typeface="C4 Text" pitchFamily="2" charset="0"/>
                <a:cs typeface="Arial" charset="0"/>
              </a:rPr>
              <a:t>tend </a:t>
            </a:r>
            <a:r>
              <a:rPr lang="en-GB" sz="1200" dirty="0">
                <a:solidFill>
                  <a:srgbClr val="000000"/>
                </a:solidFill>
                <a:latin typeface="C4 Text" pitchFamily="2" charset="0"/>
                <a:cs typeface="Arial" charset="0"/>
              </a:rPr>
              <a:t>to buy products from companies who sponsor TV programmes (index </a:t>
            </a:r>
            <a:r>
              <a:rPr lang="en-GB" sz="1200" dirty="0" smtClean="0">
                <a:solidFill>
                  <a:srgbClr val="000000"/>
                </a:solidFill>
                <a:latin typeface="C4 Text" pitchFamily="2" charset="0"/>
                <a:cs typeface="Arial" charset="0"/>
              </a:rPr>
              <a:t>392). </a:t>
            </a:r>
            <a:r>
              <a:rPr lang="en-GB" sz="1200" dirty="0">
                <a:solidFill>
                  <a:srgbClr val="000000"/>
                </a:solidFill>
                <a:latin typeface="C4 Text" pitchFamily="2" charset="0"/>
                <a:cs typeface="Arial" charset="0"/>
              </a:rPr>
              <a:t>They say that advertising helps them choose what they buy (index </a:t>
            </a:r>
            <a:r>
              <a:rPr lang="en-GB" sz="1200" dirty="0" smtClean="0">
                <a:solidFill>
                  <a:srgbClr val="000000"/>
                </a:solidFill>
                <a:latin typeface="C4 Text" pitchFamily="2" charset="0"/>
                <a:cs typeface="Arial" charset="0"/>
              </a:rPr>
              <a:t>207) </a:t>
            </a:r>
            <a:r>
              <a:rPr lang="en-GB" sz="1200" dirty="0">
                <a:solidFill>
                  <a:srgbClr val="000000"/>
                </a:solidFill>
                <a:latin typeface="C4 Text" pitchFamily="2" charset="0"/>
                <a:cs typeface="Arial" charset="0"/>
              </a:rPr>
              <a:t>they also enjoy ads that feature their favourite celebrities (index </a:t>
            </a:r>
            <a:r>
              <a:rPr lang="en-GB" sz="1200" dirty="0" smtClean="0">
                <a:solidFill>
                  <a:srgbClr val="000000"/>
                </a:solidFill>
                <a:latin typeface="C4 Text" pitchFamily="2" charset="0"/>
                <a:cs typeface="Arial" charset="0"/>
              </a:rPr>
              <a:t>198) </a:t>
            </a:r>
            <a:r>
              <a:rPr lang="en-GB" sz="1200" dirty="0">
                <a:solidFill>
                  <a:srgbClr val="000000"/>
                </a:solidFill>
                <a:latin typeface="C4 Text" pitchFamily="2" charset="0"/>
                <a:cs typeface="Arial" charset="0"/>
              </a:rPr>
              <a:t>and say that celebs influence their purchase decisions (index </a:t>
            </a:r>
            <a:r>
              <a:rPr lang="en-GB" sz="1200" dirty="0" smtClean="0">
                <a:solidFill>
                  <a:srgbClr val="000000"/>
                </a:solidFill>
                <a:latin typeface="C4 Text" pitchFamily="2" charset="0"/>
                <a:cs typeface="Arial" charset="0"/>
              </a:rPr>
              <a:t>296).</a:t>
            </a:r>
            <a:endParaRPr lang="en-GB" sz="1200" dirty="0">
              <a:solidFill>
                <a:srgbClr val="000000"/>
              </a:solidFill>
              <a:latin typeface="C4 Text" pitchFamily="2" charset="0"/>
              <a:cs typeface="Arial" charset="0"/>
            </a:endParaRPr>
          </a:p>
          <a:p>
            <a:pPr fontAlgn="b">
              <a:defRPr/>
            </a:pPr>
            <a:endParaRPr lang="en-GB" sz="1200" dirty="0">
              <a:solidFill>
                <a:srgbClr val="FF0000"/>
              </a:solidFill>
              <a:latin typeface="C4 Text" pitchFamily="2" charset="0"/>
              <a:cs typeface="Arial" charset="0"/>
            </a:endParaRPr>
          </a:p>
          <a:p>
            <a:pPr marL="279912" indent="-279912" fontAlgn="b">
              <a:buFont typeface="Arial" charset="0"/>
              <a:buChar char="•"/>
              <a:defRPr/>
            </a:pPr>
            <a:r>
              <a:rPr lang="en-GB" sz="1200" dirty="0">
                <a:solidFill>
                  <a:srgbClr val="000000"/>
                </a:solidFill>
                <a:latin typeface="C4 Text" pitchFamily="2" charset="0"/>
                <a:cs typeface="Arial" charset="0"/>
              </a:rPr>
              <a:t>They </a:t>
            </a:r>
            <a:r>
              <a:rPr lang="en-GB" sz="1200" dirty="0" smtClean="0">
                <a:solidFill>
                  <a:srgbClr val="000000"/>
                </a:solidFill>
                <a:latin typeface="C4 Text" pitchFamily="2" charset="0"/>
                <a:cs typeface="Arial" charset="0"/>
              </a:rPr>
              <a:t>say a designer label improves a person’s image (index 230), they spend a lot on clothes (index 167), wear </a:t>
            </a:r>
            <a:r>
              <a:rPr lang="en-GB" sz="1200" dirty="0">
                <a:solidFill>
                  <a:srgbClr val="000000"/>
                </a:solidFill>
                <a:latin typeface="C4 Text" pitchFamily="2" charset="0"/>
                <a:cs typeface="Arial" charset="0"/>
              </a:rPr>
              <a:t>designer clothes (index </a:t>
            </a:r>
            <a:r>
              <a:rPr lang="en-GB" sz="1200" dirty="0" smtClean="0">
                <a:solidFill>
                  <a:srgbClr val="000000"/>
                </a:solidFill>
                <a:latin typeface="C4 Text" pitchFamily="2" charset="0"/>
                <a:cs typeface="Arial" charset="0"/>
              </a:rPr>
              <a:t>188) </a:t>
            </a:r>
            <a:r>
              <a:rPr lang="en-GB" sz="1200" dirty="0">
                <a:solidFill>
                  <a:srgbClr val="000000"/>
                </a:solidFill>
                <a:latin typeface="C4 Text" pitchFamily="2" charset="0"/>
                <a:cs typeface="Arial" charset="0"/>
              </a:rPr>
              <a:t>and can’t resist expensive perfume/aftershave (index </a:t>
            </a:r>
            <a:r>
              <a:rPr lang="en-GB" sz="1200" dirty="0" smtClean="0">
                <a:solidFill>
                  <a:srgbClr val="000000"/>
                </a:solidFill>
                <a:latin typeface="C4 Text" pitchFamily="2" charset="0"/>
                <a:cs typeface="Arial" charset="0"/>
              </a:rPr>
              <a:t>193). They also like to stand out in a crowd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a:t>
            </a:r>
            <a:r>
              <a:rPr lang="en-GB" sz="1200" dirty="0" smtClean="0">
                <a:solidFill>
                  <a:srgbClr val="000000"/>
                </a:solidFill>
                <a:latin typeface="C4 Text" pitchFamily="2" charset="0"/>
                <a:cs typeface="Arial" charset="0"/>
                <a:sym typeface="Wingdings" panose="05000000000000000000" pitchFamily="2" charset="2"/>
              </a:rPr>
              <a:t> 234 ), keep up with the latest fashions (</a:t>
            </a:r>
            <a:r>
              <a:rPr lang="en-GB" sz="1200" dirty="0">
                <a:solidFill>
                  <a:srgbClr val="000000"/>
                </a:solidFill>
                <a:latin typeface="C4 Text" pitchFamily="2" charset="0"/>
                <a:cs typeface="Arial" charset="0"/>
                <a:sym typeface="Wingdings" panose="05000000000000000000" pitchFamily="2" charset="2"/>
              </a:rPr>
              <a:t>i</a:t>
            </a:r>
            <a:r>
              <a:rPr lang="en-GB" sz="1200" dirty="0" smtClean="0">
                <a:solidFill>
                  <a:srgbClr val="000000"/>
                </a:solidFill>
                <a:latin typeface="C4 Text" pitchFamily="2" charset="0"/>
                <a:cs typeface="Arial" charset="0"/>
                <a:sym typeface="Wingdings" panose="05000000000000000000" pitchFamily="2" charset="2"/>
              </a:rPr>
              <a:t>ndex 172) and buy new products before most of their friends (index 225)</a:t>
            </a:r>
          </a:p>
          <a:p>
            <a:pPr fontAlgn="b">
              <a:defRPr/>
            </a:pPr>
            <a:endParaRPr lang="en-GB" sz="1200" dirty="0" smtClean="0">
              <a:solidFill>
                <a:srgbClr val="000000"/>
              </a:solidFill>
              <a:latin typeface="C4 Text" pitchFamily="2" charset="0"/>
              <a:cs typeface="Arial" charset="0"/>
              <a:sym typeface="Wingdings" panose="05000000000000000000" pitchFamily="2" charset="2"/>
            </a:endParaRPr>
          </a:p>
          <a:p>
            <a:pPr marL="279912" indent="-279912" fontAlgn="b">
              <a:buFont typeface="Arial" charset="0"/>
              <a:buChar char="•"/>
              <a:defRPr/>
            </a:pPr>
            <a:r>
              <a:rPr lang="en-GB" sz="1200" dirty="0" smtClean="0">
                <a:solidFill>
                  <a:srgbClr val="000000"/>
                </a:solidFill>
                <a:latin typeface="C4 Text" pitchFamily="2" charset="0"/>
                <a:cs typeface="Arial" charset="0"/>
              </a:rPr>
              <a:t>They think </a:t>
            </a:r>
            <a:r>
              <a:rPr lang="en-GB" sz="1200" dirty="0">
                <a:solidFill>
                  <a:srgbClr val="000000"/>
                </a:solidFill>
                <a:latin typeface="C4 Text" pitchFamily="2" charset="0"/>
                <a:cs typeface="Arial" charset="0"/>
              </a:rPr>
              <a:t>it’s important that their household is equipped with the latest technology (index </a:t>
            </a:r>
            <a:r>
              <a:rPr lang="en-GB" sz="1200" dirty="0" smtClean="0">
                <a:solidFill>
                  <a:srgbClr val="000000"/>
                </a:solidFill>
                <a:latin typeface="C4 Text" pitchFamily="2" charset="0"/>
                <a:cs typeface="Arial" charset="0"/>
              </a:rPr>
              <a:t>182), tend to go for premium rather than standard goods/services (index 183) and spend money without thinking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160). </a:t>
            </a:r>
            <a:endParaRPr lang="en-GB" sz="1200" dirty="0">
              <a:solidFill>
                <a:srgbClr val="000000"/>
              </a:solidFill>
              <a:latin typeface="C4 Text" pitchFamily="2" charset="0"/>
              <a:cs typeface="Arial" charset="0"/>
            </a:endParaRPr>
          </a:p>
        </p:txBody>
      </p:sp>
      <p:pic>
        <p:nvPicPr>
          <p:cNvPr id="252932"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2934" name="Group 2"/>
          <p:cNvGrpSpPr>
            <a:grpSpLocks/>
          </p:cNvGrpSpPr>
          <p:nvPr/>
        </p:nvGrpSpPr>
        <p:grpSpPr bwMode="auto">
          <a:xfrm>
            <a:off x="179388" y="80970"/>
            <a:ext cx="971550" cy="968375"/>
            <a:chOff x="179388" y="193675"/>
            <a:chExt cx="1296987" cy="1290638"/>
          </a:xfrm>
        </p:grpSpPr>
        <p:sp>
          <p:nvSpPr>
            <p:cNvPr id="20" name="Oval 1"/>
            <p:cNvSpPr>
              <a:spLocks noChangeArrowheads="1"/>
            </p:cNvSpPr>
            <p:nvPr/>
          </p:nvSpPr>
          <p:spPr bwMode="auto">
            <a:xfrm>
              <a:off x="251443" y="331201"/>
              <a:ext cx="1078703" cy="1009237"/>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71985" eaLnBrk="0" fontAlgn="auto" hangingPunct="0">
                <a:spcBef>
                  <a:spcPts val="0"/>
                </a:spcBef>
                <a:spcAft>
                  <a:spcPts val="0"/>
                </a:spcAft>
                <a:defRPr/>
              </a:pPr>
              <a:endParaRPr lang="en-GB" sz="900" kern="0">
                <a:solidFill>
                  <a:sysClr val="windowText" lastClr="000000"/>
                </a:solidFill>
                <a:latin typeface="Archer Medium" pitchFamily="50" charset="0"/>
                <a:ea typeface="+mn-ea"/>
              </a:endParaRPr>
            </a:p>
          </p:txBody>
        </p:sp>
        <p:pic>
          <p:nvPicPr>
            <p:cNvPr id="252937" name="Picture 8" descr="G:\Brand Assets\Channel Brands\Factual\Eden\Corporate\EDEN CORPORATE LOGO RGB LO RES.jpg"/>
            <p:cNvPicPr>
              <a:picLocks noChangeAspect="1" noChangeArrowheads="1"/>
            </p:cNvPicPr>
            <p:nvPr/>
          </p:nvPicPr>
          <p:blipFill>
            <a:blip r:embed="rId5">
              <a:extLst>
                <a:ext uri="{28A0092B-C50C-407E-A947-70E740481C1C}">
                  <a14:useLocalDpi xmlns:a14="http://schemas.microsoft.com/office/drawing/2010/main" val="0"/>
                </a:ext>
              </a:extLst>
            </a:blip>
            <a:srcRect l="7111" r="23814" b="2834"/>
            <a:stretch>
              <a:fillRect/>
            </a:stretch>
          </p:blipFill>
          <p:spPr bwMode="auto">
            <a:xfrm>
              <a:off x="179388" y="193675"/>
              <a:ext cx="1296987"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2935"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9554" y="647708"/>
            <a:ext cx="87312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Eden within </a:t>
            </a:r>
            <a:r>
              <a:rPr lang="en-GB" altLang="en-US" sz="1100" i="1" dirty="0">
                <a:solidFill>
                  <a:schemeClr val="bg1"/>
                </a:solidFill>
                <a:latin typeface="C4 Text" pitchFamily="2" charset="0"/>
              </a:rPr>
              <a:t>the last week.</a:t>
            </a:r>
          </a:p>
        </p:txBody>
      </p:sp>
    </p:spTree>
  </p:cSld>
  <p:clrMapOvr>
    <a:overrideClrMapping bg1="lt1" tx1="dk1" bg2="lt2" tx2="dk2" accent1="accent1" accent2="accent2" accent3="accent3" accent4="accent4" accent5="accent5" accent6="accent6" hlink="hlink" folHlink="folHlink"/>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blip>
          <a:srcRect/>
          <a:stretch>
            <a:fillRect t="-8000" b="-8000"/>
          </a:stretch>
        </a:blipFill>
        <a:effectLst/>
      </p:bgPr>
    </p:bg>
    <p:spTree>
      <p:nvGrpSpPr>
        <p:cNvPr id="1" name=""/>
        <p:cNvGrpSpPr/>
        <p:nvPr/>
      </p:nvGrpSpPr>
      <p:grpSpPr>
        <a:xfrm>
          <a:off x="0" y="0"/>
          <a:ext cx="0" cy="0"/>
          <a:chOff x="0" y="0"/>
          <a:chExt cx="0" cy="0"/>
        </a:xfrm>
      </p:grpSpPr>
      <p:sp>
        <p:nvSpPr>
          <p:cNvPr id="41987" name="Rounded Rectangle 4"/>
          <p:cNvSpPr>
            <a:spLocks noChangeArrowheads="1"/>
          </p:cNvSpPr>
          <p:nvPr/>
        </p:nvSpPr>
        <p:spPr bwMode="auto">
          <a:xfrm>
            <a:off x="1331641" y="3055150"/>
            <a:ext cx="6301058" cy="1874520"/>
          </a:xfrm>
          <a:prstGeom prst="roundRect">
            <a:avLst>
              <a:gd name="adj" fmla="val 16667"/>
            </a:avLst>
          </a:prstGeom>
          <a:solidFill>
            <a:srgbClr val="FFFFFF">
              <a:alpha val="74902"/>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7701" tIns="34289" rIns="67701" bIns="34289"/>
          <a:lstStyle/>
          <a:p>
            <a:pPr defTabSz="675821" eaLnBrk="0" fontAlgn="auto" hangingPunct="0">
              <a:spcBef>
                <a:spcPts val="0"/>
              </a:spcBef>
              <a:spcAft>
                <a:spcPts val="0"/>
              </a:spcAft>
            </a:pPr>
            <a:endParaRPr lang="en-GB" sz="900">
              <a:solidFill>
                <a:prstClr val="black"/>
              </a:solidFill>
              <a:latin typeface="Archer Medium" pitchFamily="50" charset="0"/>
              <a:ea typeface="+mn-ea"/>
            </a:endParaRPr>
          </a:p>
        </p:txBody>
      </p:sp>
      <p:graphicFrame>
        <p:nvGraphicFramePr>
          <p:cNvPr id="30" name="Chart 29"/>
          <p:cNvGraphicFramePr>
            <a:graphicFrameLocks/>
          </p:cNvGraphicFramePr>
          <p:nvPr>
            <p:extLst/>
          </p:nvPr>
        </p:nvGraphicFramePr>
        <p:xfrm>
          <a:off x="2851160" y="3132536"/>
          <a:ext cx="3011541" cy="1842906"/>
        </p:xfrm>
        <a:graphic>
          <a:graphicData uri="http://schemas.openxmlformats.org/drawingml/2006/chart">
            <c:chart xmlns:c="http://schemas.openxmlformats.org/drawingml/2006/chart" xmlns:r="http://schemas.openxmlformats.org/officeDocument/2006/relationships" r:id="rId3"/>
          </a:graphicData>
        </a:graphic>
      </p:graphicFrame>
      <p:sp>
        <p:nvSpPr>
          <p:cNvPr id="41989" name="Rectangle 3"/>
          <p:cNvSpPr>
            <a:spLocks noChangeArrowheads="1"/>
          </p:cNvSpPr>
          <p:nvPr/>
        </p:nvSpPr>
        <p:spPr bwMode="auto">
          <a:xfrm>
            <a:off x="1331641" y="1699472"/>
            <a:ext cx="6287558" cy="1165547"/>
          </a:xfrm>
          <a:prstGeom prst="roundRect">
            <a:avLst>
              <a:gd name="adj" fmla="val 9407"/>
            </a:avLst>
          </a:prstGeom>
          <a:solidFill>
            <a:srgbClr val="FFFFFF">
              <a:alpha val="7490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01" tIns="34289" rIns="67701" bIns="34289" anchor="ctr"/>
          <a:lstStyle/>
          <a:p>
            <a:pPr marL="171446" indent="-171446" defTabSz="685800" fontAlgn="auto">
              <a:spcBef>
                <a:spcPts val="0"/>
              </a:spcBef>
              <a:spcAft>
                <a:spcPts val="0"/>
              </a:spcAft>
              <a:buFont typeface="Arial" panose="020B0604020202020204" pitchFamily="34" charset="0"/>
              <a:buChar char="•"/>
            </a:pPr>
            <a:r>
              <a:rPr lang="en-GB" sz="1000">
                <a:solidFill>
                  <a:prstClr val="black"/>
                </a:solidFill>
                <a:latin typeface="C4 Text" panose="02000506020000020004"/>
                <a:ea typeface="+mn-ea"/>
              </a:rPr>
              <a:t>Gold was the</a:t>
            </a:r>
            <a:r>
              <a:rPr lang="en-GB" sz="1000" b="1">
                <a:solidFill>
                  <a:prstClr val="black"/>
                </a:solidFill>
                <a:latin typeface="C4 Text" panose="02000506020000020004"/>
                <a:ea typeface="+mn-ea"/>
              </a:rPr>
              <a:t> 3</a:t>
            </a:r>
            <a:r>
              <a:rPr lang="en-GB" sz="1000" b="1" baseline="30000">
                <a:solidFill>
                  <a:prstClr val="black"/>
                </a:solidFill>
                <a:latin typeface="C4 Text" panose="02000506020000020004"/>
                <a:ea typeface="+mn-ea"/>
              </a:rPr>
              <a:t>rd</a:t>
            </a:r>
            <a:r>
              <a:rPr lang="en-GB" sz="1000" b="1">
                <a:solidFill>
                  <a:prstClr val="black"/>
                </a:solidFill>
                <a:latin typeface="C4 Text" panose="02000506020000020004"/>
                <a:ea typeface="+mn-ea"/>
              </a:rPr>
              <a:t> biggest pay entertainment </a:t>
            </a:r>
            <a:r>
              <a:rPr lang="en-GB" sz="1000">
                <a:solidFill>
                  <a:prstClr val="black"/>
                </a:solidFill>
                <a:latin typeface="C4 Text" panose="02000506020000020004"/>
                <a:ea typeface="+mn-ea"/>
              </a:rPr>
              <a:t>channel in Q3 with a 0.48% share</a:t>
            </a:r>
          </a:p>
          <a:p>
            <a:pPr marL="171446" indent="-171446" defTabSz="685800" fontAlgn="auto">
              <a:spcBef>
                <a:spcPts val="0"/>
              </a:spcBef>
              <a:spcAft>
                <a:spcPts val="0"/>
              </a:spcAft>
              <a:buFont typeface="Arial" panose="020B0604020202020204" pitchFamily="34" charset="0"/>
              <a:buChar char="•"/>
            </a:pPr>
            <a:endParaRPr lang="en-GB" sz="1000">
              <a:solidFill>
                <a:prstClr val="black"/>
              </a:solidFill>
              <a:highlight>
                <a:srgbClr val="FFFF00"/>
              </a:highlight>
              <a:latin typeface="C4 Text" panose="02000506020000020004"/>
              <a:ea typeface="+mn-ea"/>
            </a:endParaRPr>
          </a:p>
          <a:p>
            <a:pPr marL="171446" indent="-171446" defTabSz="685800" fontAlgn="auto">
              <a:spcBef>
                <a:spcPts val="0"/>
              </a:spcBef>
              <a:spcAft>
                <a:spcPts val="0"/>
              </a:spcAft>
              <a:buFont typeface="Arial" panose="020B0604020202020204" pitchFamily="34" charset="0"/>
              <a:buChar char="•"/>
            </a:pPr>
            <a:r>
              <a:rPr lang="en-GB" sz="1000">
                <a:solidFill>
                  <a:prstClr val="black"/>
                </a:solidFill>
                <a:latin typeface="C4 Text" panose="02000506020000020004"/>
                <a:ea typeface="+mn-ea"/>
              </a:rPr>
              <a:t>In Q3, </a:t>
            </a:r>
            <a:r>
              <a:rPr lang="en-GB" sz="1000" b="1">
                <a:solidFill>
                  <a:prstClr val="black"/>
                </a:solidFill>
                <a:latin typeface="C4 Text" panose="02000506020000020004"/>
                <a:ea typeface="+mn-ea"/>
              </a:rPr>
              <a:t>8.1 million viewers </a:t>
            </a:r>
            <a:r>
              <a:rPr lang="en-GB" sz="1000">
                <a:solidFill>
                  <a:prstClr val="black"/>
                </a:solidFill>
                <a:latin typeface="C4 Text" panose="02000506020000020004"/>
                <a:ea typeface="+mn-ea"/>
              </a:rPr>
              <a:t>tuned into Gold every month </a:t>
            </a:r>
            <a:br>
              <a:rPr lang="en-GB" sz="1000">
                <a:solidFill>
                  <a:prstClr val="black"/>
                </a:solidFill>
                <a:latin typeface="C4 Text" panose="02000506020000020004"/>
                <a:ea typeface="+mn-ea"/>
              </a:rPr>
            </a:br>
            <a:endParaRPr lang="en-GB" sz="1000">
              <a:solidFill>
                <a:prstClr val="black"/>
              </a:solidFill>
              <a:latin typeface="C4 Text" panose="02000506020000020004"/>
              <a:ea typeface="+mn-ea"/>
            </a:endParaRPr>
          </a:p>
          <a:p>
            <a:pPr marL="171446" indent="-171446" defTabSz="685800" fontAlgn="auto">
              <a:spcBef>
                <a:spcPts val="0"/>
              </a:spcBef>
              <a:spcAft>
                <a:spcPts val="0"/>
              </a:spcAft>
              <a:buFont typeface="Arial" panose="020B0604020202020204" pitchFamily="34" charset="0"/>
              <a:buChar char="•"/>
            </a:pPr>
            <a:r>
              <a:rPr lang="en-GB" sz="1000">
                <a:solidFill>
                  <a:prstClr val="black"/>
                </a:solidFill>
                <a:latin typeface="C4 Text" panose="02000506020000020004"/>
                <a:ea typeface="+mn-ea"/>
              </a:rPr>
              <a:t>Gold saw a strong ABC1 Male profile (25%) in Q3, up +9% QoQ.</a:t>
            </a:r>
          </a:p>
        </p:txBody>
      </p:sp>
      <p:sp>
        <p:nvSpPr>
          <p:cNvPr id="19" name="Rectangle 2"/>
          <p:cNvSpPr>
            <a:spLocks noChangeArrowheads="1"/>
          </p:cNvSpPr>
          <p:nvPr/>
        </p:nvSpPr>
        <p:spPr bwMode="auto">
          <a:xfrm>
            <a:off x="1331641" y="165082"/>
            <a:ext cx="6287558" cy="1358786"/>
          </a:xfrm>
          <a:prstGeom prst="roundRect">
            <a:avLst>
              <a:gd name="adj" fmla="val 16667"/>
            </a:avLst>
          </a:prstGeom>
          <a:solidFill>
            <a:srgbClr val="FFFFFF">
              <a:alpha val="74902"/>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01" tIns="34289" rIns="67701" bIns="34289" anchor="ctr"/>
          <a:lstStyle/>
          <a:p>
            <a:pPr defTabSz="675821" fontAlgn="auto">
              <a:spcBef>
                <a:spcPts val="0"/>
              </a:spcBef>
              <a:spcAft>
                <a:spcPts val="0"/>
              </a:spcAft>
            </a:pPr>
            <a:endParaRPr lang="en-GB" sz="900" b="1">
              <a:solidFill>
                <a:prstClr val="black"/>
              </a:solidFill>
              <a:latin typeface="C4 Text" panose="02000506020000020004" pitchFamily="2" charset="0"/>
              <a:ea typeface="+mn-ea"/>
            </a:endParaRPr>
          </a:p>
          <a:p>
            <a:pPr defTabSz="675821" fontAlgn="auto">
              <a:spcBef>
                <a:spcPts val="0"/>
              </a:spcBef>
              <a:spcAft>
                <a:spcPts val="0"/>
              </a:spcAft>
            </a:pPr>
            <a:r>
              <a:rPr lang="it-IT" sz="900">
                <a:solidFill>
                  <a:prstClr val="black"/>
                </a:solidFill>
                <a:latin typeface="Calibri" panose="020F0502020204030204" pitchFamily="34" charset="0"/>
                <a:ea typeface="+mn-ea"/>
              </a:rPr>
              <a:t>Th</a:t>
            </a:r>
            <a:r>
              <a:rPr lang="it-IT" sz="900">
                <a:solidFill>
                  <a:prstClr val="black"/>
                </a:solidFill>
                <a:latin typeface="Calibri" panose="020F0502020204030204" pitchFamily="34" charset="0"/>
                <a:ea typeface="Calibri" panose="020F0502020204030204" pitchFamily="34" charset="0"/>
              </a:rPr>
              <a:t>e Best in British Comedy, </a:t>
            </a:r>
            <a:r>
              <a:rPr lang="it-IT" sz="900" b="1">
                <a:solidFill>
                  <a:prstClr val="black"/>
                </a:solidFill>
                <a:latin typeface="Calibri" panose="020F0502020204030204" pitchFamily="34" charset="0"/>
                <a:ea typeface="Calibri" panose="020F0502020204030204" pitchFamily="34" charset="0"/>
              </a:rPr>
              <a:t>Gold</a:t>
            </a:r>
            <a:r>
              <a:rPr lang="it-IT" sz="900">
                <a:solidFill>
                  <a:prstClr val="black"/>
                </a:solidFill>
                <a:latin typeface="Calibri" panose="020F0502020204030204" pitchFamily="34" charset="0"/>
                <a:ea typeface="Calibri" panose="020F0502020204030204" pitchFamily="34" charset="0"/>
              </a:rPr>
              <a:t> offers guaranteed laughter whenever you visit</a:t>
            </a:r>
            <a:r>
              <a:rPr lang="en-GB" sz="900">
                <a:solidFill>
                  <a:prstClr val="black"/>
                </a:solidFill>
                <a:latin typeface="Calibri" panose="020F0502020204030204" pitchFamily="34" charset="0"/>
                <a:ea typeface="Calibri" panose="020F0502020204030204" pitchFamily="34" charset="0"/>
              </a:rPr>
              <a:t>. Dedicated to celebrating comedies you can enjoy watching together with the whole family, Gold’s much-loved British sitcoms such as Only Fools and Horses and The Vicar of Dibley sit alongside modern classics Gavin and Stacey, Mrs Brown’s Boys and more. </a:t>
            </a:r>
            <a:r>
              <a:rPr lang="en-US" sz="900">
                <a:solidFill>
                  <a:prstClr val="black"/>
                </a:solidFill>
                <a:latin typeface="Calibri" panose="020F0502020204030204" pitchFamily="34" charset="0"/>
                <a:ea typeface="Calibri" panose="020F0502020204030204" pitchFamily="34" charset="0"/>
              </a:rPr>
              <a:t>Gold is also committed to creating fantastic new </a:t>
            </a:r>
            <a:r>
              <a:rPr lang="en-US" sz="900" err="1">
                <a:solidFill>
                  <a:prstClr val="black"/>
                </a:solidFill>
                <a:latin typeface="Calibri" panose="020F0502020204030204" pitchFamily="34" charset="0"/>
                <a:ea typeface="Calibri" panose="020F0502020204030204" pitchFamily="34" charset="0"/>
              </a:rPr>
              <a:t>programmes</a:t>
            </a:r>
            <a:r>
              <a:rPr lang="en-US" sz="900">
                <a:solidFill>
                  <a:prstClr val="black"/>
                </a:solidFill>
                <a:latin typeface="Calibri" panose="020F0502020204030204" pitchFamily="34" charset="0"/>
                <a:ea typeface="Calibri" panose="020F0502020204030204" pitchFamily="34" charset="0"/>
              </a:rPr>
              <a:t>, with successful premieres including Murder on the Blackpool Express, </a:t>
            </a:r>
            <a:r>
              <a:rPr lang="en-US" sz="900" err="1">
                <a:solidFill>
                  <a:prstClr val="black"/>
                </a:solidFill>
                <a:latin typeface="Calibri" panose="020F0502020204030204" pitchFamily="34" charset="0"/>
                <a:ea typeface="Calibri" panose="020F0502020204030204" pitchFamily="34" charset="0"/>
              </a:rPr>
              <a:t>dinnerladies</a:t>
            </a:r>
            <a:r>
              <a:rPr lang="en-US" sz="900">
                <a:solidFill>
                  <a:prstClr val="black"/>
                </a:solidFill>
                <a:latin typeface="Calibri" panose="020F0502020204030204" pitchFamily="34" charset="0"/>
                <a:ea typeface="Calibri" panose="020F0502020204030204" pitchFamily="34" charset="0"/>
              </a:rPr>
              <a:t> diaries and The Story of Only Fools and Horses.</a:t>
            </a:r>
            <a:endParaRPr lang="en-GB" sz="900">
              <a:solidFill>
                <a:prstClr val="black"/>
              </a:solidFill>
              <a:latin typeface="Calibri" panose="020F0502020204030204" pitchFamily="34" charset="0"/>
              <a:ea typeface="Calibri" panose="020F0502020204030204" pitchFamily="34" charset="0"/>
            </a:endParaRPr>
          </a:p>
          <a:p>
            <a:pPr defTabSz="675821" fontAlgn="auto">
              <a:spcBef>
                <a:spcPts val="0"/>
              </a:spcBef>
              <a:spcAft>
                <a:spcPts val="0"/>
              </a:spcAft>
            </a:pPr>
            <a:endParaRPr lang="en-GB" sz="900">
              <a:solidFill>
                <a:prstClr val="black"/>
              </a:solidFill>
              <a:latin typeface="Archer Medium" pitchFamily="50" charset="0"/>
              <a:ea typeface="+mn-ea"/>
            </a:endParaRP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5" y="267494"/>
            <a:ext cx="1064132" cy="432048"/>
          </a:xfrm>
          <a:prstGeom prst="rect">
            <a:avLst/>
          </a:prstGeom>
        </p:spPr>
      </p:pic>
      <p:sp>
        <p:nvSpPr>
          <p:cNvPr id="17" name="TextBox 16"/>
          <p:cNvSpPr txBox="1"/>
          <p:nvPr/>
        </p:nvSpPr>
        <p:spPr>
          <a:xfrm>
            <a:off x="-19507" y="4956718"/>
            <a:ext cx="5697252" cy="176970"/>
          </a:xfrm>
          <a:prstGeom prst="rect">
            <a:avLst/>
          </a:prstGeom>
          <a:noFill/>
        </p:spPr>
        <p:txBody>
          <a:bodyPr wrap="square" lIns="67701" tIns="34289" rIns="67701" bIns="34289" rtlCol="0">
            <a:spAutoFit/>
          </a:bodyPr>
          <a:lstStyle/>
          <a:p>
            <a:pPr defTabSz="675821" fontAlgn="auto">
              <a:spcBef>
                <a:spcPts val="0"/>
              </a:spcBef>
              <a:spcAft>
                <a:spcPts val="0"/>
              </a:spcAft>
            </a:pPr>
            <a:r>
              <a:rPr lang="en-GB" sz="700">
                <a:solidFill>
                  <a:prstClr val="white"/>
                </a:solidFill>
                <a:latin typeface="Archer Medium" pitchFamily="50" charset="0"/>
                <a:ea typeface="+mn-ea"/>
              </a:rPr>
              <a:t>Source: </a:t>
            </a:r>
            <a:r>
              <a:rPr lang="en-GB" sz="700" err="1">
                <a:solidFill>
                  <a:prstClr val="white"/>
                </a:solidFill>
                <a:latin typeface="Archer Medium" pitchFamily="50" charset="0"/>
                <a:ea typeface="+mn-ea"/>
              </a:rPr>
              <a:t>TechEdge</a:t>
            </a:r>
            <a:r>
              <a:rPr lang="en-GB" sz="700">
                <a:solidFill>
                  <a:prstClr val="white"/>
                </a:solidFill>
                <a:latin typeface="Archer Medium" pitchFamily="50" charset="0"/>
                <a:ea typeface="+mn-ea"/>
              </a:rPr>
              <a:t>/Barb – Reach 3min, 1+ (Q3 18) Growth is YoY Share (2018 vs 2017).</a:t>
            </a:r>
          </a:p>
        </p:txBody>
      </p:sp>
      <p:graphicFrame>
        <p:nvGraphicFramePr>
          <p:cNvPr id="22" name="Chart 5"/>
          <p:cNvGraphicFramePr>
            <a:graphicFrameLocks/>
          </p:cNvGraphicFramePr>
          <p:nvPr>
            <p:extLst/>
          </p:nvPr>
        </p:nvGraphicFramePr>
        <p:xfrm>
          <a:off x="2305354" y="3227862"/>
          <a:ext cx="3407774" cy="1652254"/>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 xmlns:a16="http://schemas.microsoft.com/office/drawing/2014/main" id="{ABFDEABE-26AA-4509-8766-0CD7F2E1115E}"/>
              </a:ext>
            </a:extLst>
          </p:cNvPr>
          <p:cNvSpPr txBox="1">
            <a:spLocks noChangeArrowheads="1"/>
          </p:cNvSpPr>
          <p:nvPr/>
        </p:nvSpPr>
        <p:spPr bwMode="auto">
          <a:xfrm>
            <a:off x="1469971" y="4774048"/>
            <a:ext cx="235042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76"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pic>
        <p:nvPicPr>
          <p:cNvPr id="15" name="Picture 14">
            <a:extLst>
              <a:ext uri="{FF2B5EF4-FFF2-40B4-BE49-F238E27FC236}">
                <a16:creationId xmlns="" xmlns:a16="http://schemas.microsoft.com/office/drawing/2014/main" id="{4CBE56DA-A28F-405E-9DC3-E5E5E9C3D584}"/>
              </a:ext>
            </a:extLst>
          </p:cNvPr>
          <p:cNvPicPr>
            <a:picLocks noChangeAspect="1"/>
          </p:cNvPicPr>
          <p:nvPr/>
        </p:nvPicPr>
        <p:blipFill rotWithShape="1">
          <a:blip r:embed="rId6">
            <a:extLst>
              <a:ext uri="{28A0092B-C50C-407E-A947-70E740481C1C}">
                <a14:useLocalDpi xmlns:a14="http://schemas.microsoft.com/office/drawing/2010/main" val="0"/>
              </a:ext>
            </a:extLst>
          </a:blip>
          <a:srcRect l="22699" t="15620" r="22699" b="15620"/>
          <a:stretch/>
        </p:blipFill>
        <p:spPr>
          <a:xfrm>
            <a:off x="8304612" y="-4232"/>
            <a:ext cx="833557" cy="742095"/>
          </a:xfrm>
          <a:prstGeom prst="rect">
            <a:avLst/>
          </a:prstGeom>
        </p:spPr>
      </p:pic>
      <p:graphicFrame>
        <p:nvGraphicFramePr>
          <p:cNvPr id="18" name="Chart 17">
            <a:extLst>
              <a:ext uri="{FF2B5EF4-FFF2-40B4-BE49-F238E27FC236}">
                <a16:creationId xmlns="" xmlns:a16="http://schemas.microsoft.com/office/drawing/2014/main" id="{F302793D-2B21-49CF-9BD1-22277D616B22}"/>
              </a:ext>
            </a:extLst>
          </p:cNvPr>
          <p:cNvGraphicFramePr>
            <a:graphicFrameLocks/>
          </p:cNvGraphicFramePr>
          <p:nvPr>
            <p:extLst>
              <p:ext uri="{D42A27DB-BD31-4B8C-83A1-F6EECF244321}">
                <p14:modId xmlns:p14="http://schemas.microsoft.com/office/powerpoint/2010/main" val="1375320811"/>
              </p:ext>
            </p:extLst>
          </p:nvPr>
        </p:nvGraphicFramePr>
        <p:xfrm>
          <a:off x="824068" y="3147108"/>
          <a:ext cx="2927233" cy="152752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Chart 20">
            <a:extLst>
              <a:ext uri="{FF2B5EF4-FFF2-40B4-BE49-F238E27FC236}">
                <a16:creationId xmlns="" xmlns:a16="http://schemas.microsoft.com/office/drawing/2014/main" id="{5B876696-0C81-49A7-8BDA-886A96F47D2E}"/>
              </a:ext>
            </a:extLst>
          </p:cNvPr>
          <p:cNvGraphicFramePr>
            <a:graphicFrameLocks/>
          </p:cNvGraphicFramePr>
          <p:nvPr>
            <p:extLst>
              <p:ext uri="{D42A27DB-BD31-4B8C-83A1-F6EECF244321}">
                <p14:modId xmlns:p14="http://schemas.microsoft.com/office/powerpoint/2010/main" val="3882497063"/>
              </p:ext>
            </p:extLst>
          </p:nvPr>
        </p:nvGraphicFramePr>
        <p:xfrm>
          <a:off x="2811261" y="3147108"/>
          <a:ext cx="2930492" cy="15275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4" name="Chart 23">
            <a:extLst>
              <a:ext uri="{FF2B5EF4-FFF2-40B4-BE49-F238E27FC236}">
                <a16:creationId xmlns="" xmlns:a16="http://schemas.microsoft.com/office/drawing/2014/main" id="{42E4C55A-D7BA-4C35-B4A5-9A3DD589A702}"/>
              </a:ext>
            </a:extLst>
          </p:cNvPr>
          <p:cNvGraphicFramePr>
            <a:graphicFrameLocks/>
          </p:cNvGraphicFramePr>
          <p:nvPr>
            <p:extLst>
              <p:ext uri="{D42A27DB-BD31-4B8C-83A1-F6EECF244321}">
                <p14:modId xmlns:p14="http://schemas.microsoft.com/office/powerpoint/2010/main" val="3426432729"/>
              </p:ext>
            </p:extLst>
          </p:nvPr>
        </p:nvGraphicFramePr>
        <p:xfrm>
          <a:off x="4801713" y="3147108"/>
          <a:ext cx="2938639" cy="152752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1576081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16" name="Rounded Rectangle 15"/>
          <p:cNvSpPr/>
          <p:nvPr/>
        </p:nvSpPr>
        <p:spPr>
          <a:xfrm>
            <a:off x="605502" y="2853370"/>
            <a:ext cx="3529178" cy="1909841"/>
          </a:xfrm>
          <a:prstGeom prst="roundRect">
            <a:avLst/>
          </a:prstGeom>
          <a:solidFill>
            <a:srgbClr val="FFFFFF">
              <a:alpha val="89804"/>
            </a:srgbClr>
          </a:solidFill>
          <a:ln>
            <a:noFill/>
          </a:ln>
        </p:spPr>
        <p:txBody>
          <a:bodyPr lIns="67731" tIns="34289" rIns="67731" bIns="34289" anchor="ctr"/>
          <a:lstStyle/>
          <a:p>
            <a:pPr algn="ctr" defTabSz="676161" fontAlgn="auto">
              <a:spcBef>
                <a:spcPts val="0"/>
              </a:spcBef>
              <a:spcAft>
                <a:spcPts val="0"/>
              </a:spcAft>
            </a:pPr>
            <a:endParaRPr lang="en-GB" sz="900" u="sng">
              <a:solidFill>
                <a:srgbClr val="000000"/>
              </a:solidFill>
              <a:latin typeface="Archer Medium" pitchFamily="50" charset="0"/>
              <a:ea typeface="+mn-ea"/>
            </a:endParaRPr>
          </a:p>
        </p:txBody>
      </p:sp>
      <p:sp>
        <p:nvSpPr>
          <p:cNvPr id="18" name="Rounded Rectangle 17"/>
          <p:cNvSpPr/>
          <p:nvPr/>
        </p:nvSpPr>
        <p:spPr>
          <a:xfrm>
            <a:off x="4983534" y="2839693"/>
            <a:ext cx="3060610" cy="1928450"/>
          </a:xfrm>
          <a:prstGeom prst="roundRect">
            <a:avLst/>
          </a:prstGeom>
          <a:solidFill>
            <a:srgbClr val="FFFFFF">
              <a:alpha val="89804"/>
            </a:srgbClr>
          </a:solidFill>
          <a:ln>
            <a:noFill/>
          </a:ln>
        </p:spPr>
        <p:txBody>
          <a:bodyPr lIns="67731" tIns="34289" rIns="67731" bIns="34289" anchor="ctr"/>
          <a:lstStyle/>
          <a:p>
            <a:pPr marL="126887" indent="-126887" defTabSz="676161" fontAlgn="auto">
              <a:spcBef>
                <a:spcPts val="0"/>
              </a:spcBef>
              <a:spcAft>
                <a:spcPts val="0"/>
              </a:spcAft>
              <a:buFont typeface="Arial" charset="0"/>
              <a:buChar char="•"/>
            </a:pPr>
            <a:endParaRPr lang="en-GB" sz="900">
              <a:solidFill>
                <a:srgbClr val="000000"/>
              </a:solidFill>
              <a:latin typeface="Archer Medium" pitchFamily="50" charset="0"/>
              <a:ea typeface="+mn-ea"/>
              <a:cs typeface="Calibri" pitchFamily="34" charset="0"/>
            </a:endParaRPr>
          </a:p>
        </p:txBody>
      </p:sp>
      <p:sp>
        <p:nvSpPr>
          <p:cNvPr id="19" name="TextBox 18"/>
          <p:cNvSpPr txBox="1"/>
          <p:nvPr/>
        </p:nvSpPr>
        <p:spPr>
          <a:xfrm>
            <a:off x="1673803" y="2841679"/>
            <a:ext cx="1392576" cy="230833"/>
          </a:xfrm>
          <a:prstGeom prst="rect">
            <a:avLst/>
          </a:prstGeom>
          <a:noFill/>
          <a:ln>
            <a:noFill/>
          </a:ln>
        </p:spPr>
        <p:txBody>
          <a:bodyPr lIns="67731" tIns="34289" rIns="67731" bIns="34289" anchor="ctr"/>
          <a:lstStyle>
            <a:defPPr>
              <a:defRPr lang="en-US"/>
            </a:defPPr>
            <a:lvl1pPr algn="ctr">
              <a:defRPr sz="1400" u="sng">
                <a:solidFill>
                  <a:srgbClr val="000000"/>
                </a:solidFill>
                <a:latin typeface="C4 Headline" pitchFamily="2" charset="0"/>
              </a:defRPr>
            </a:lvl1pPr>
          </a:lstStyle>
          <a:p>
            <a:pPr defTabSz="676161" fontAlgn="auto">
              <a:spcBef>
                <a:spcPts val="0"/>
              </a:spcBef>
              <a:spcAft>
                <a:spcPts val="0"/>
              </a:spcAft>
            </a:pPr>
            <a:r>
              <a:rPr lang="en-GB" sz="900">
                <a:solidFill>
                  <a:prstClr val="black"/>
                </a:solidFill>
                <a:latin typeface="Archer Medium" pitchFamily="50" charset="0"/>
                <a:ea typeface="+mn-ea"/>
              </a:rPr>
              <a:t>Top Programmes</a:t>
            </a:r>
          </a:p>
        </p:txBody>
      </p:sp>
      <p:sp>
        <p:nvSpPr>
          <p:cNvPr id="20" name="TextBox 19"/>
          <p:cNvSpPr txBox="1"/>
          <p:nvPr/>
        </p:nvSpPr>
        <p:spPr>
          <a:xfrm>
            <a:off x="5593830" y="3001209"/>
            <a:ext cx="2323224" cy="230833"/>
          </a:xfrm>
          <a:prstGeom prst="rect">
            <a:avLst/>
          </a:prstGeom>
          <a:noFill/>
          <a:ln>
            <a:noFill/>
          </a:ln>
        </p:spPr>
        <p:txBody>
          <a:bodyPr lIns="67731" tIns="34289" rIns="67731" bIns="34289" anchor="ctr"/>
          <a:lstStyle>
            <a:defPPr>
              <a:defRPr lang="en-US"/>
            </a:defPPr>
            <a:lvl1pPr algn="ctr">
              <a:defRPr sz="1400" u="sng">
                <a:solidFill>
                  <a:srgbClr val="000000"/>
                </a:solidFill>
                <a:latin typeface="C4 Headline" pitchFamily="2" charset="0"/>
              </a:defRPr>
            </a:lvl1pPr>
          </a:lstStyle>
          <a:p>
            <a:pPr defTabSz="676161" fontAlgn="auto">
              <a:spcBef>
                <a:spcPts val="0"/>
              </a:spcBef>
              <a:spcAft>
                <a:spcPts val="0"/>
              </a:spcAft>
            </a:pPr>
            <a:r>
              <a:rPr lang="en-GB" sz="900">
                <a:solidFill>
                  <a:prstClr val="black"/>
                </a:solidFill>
                <a:latin typeface="Archer Medium" pitchFamily="50" charset="0"/>
                <a:ea typeface="+mn-ea"/>
              </a:rPr>
              <a:t>Quarter-on-Quarter performance (16+ share)</a:t>
            </a:r>
          </a:p>
        </p:txBody>
      </p:sp>
      <p:sp>
        <p:nvSpPr>
          <p:cNvPr id="21" name="Rectangle 3"/>
          <p:cNvSpPr>
            <a:spLocks noChangeArrowheads="1"/>
          </p:cNvSpPr>
          <p:nvPr/>
        </p:nvSpPr>
        <p:spPr bwMode="auto">
          <a:xfrm>
            <a:off x="583141" y="871628"/>
            <a:ext cx="7541662" cy="1734904"/>
          </a:xfrm>
          <a:prstGeom prst="roundRect">
            <a:avLst>
              <a:gd name="adj" fmla="val 16667"/>
            </a:avLst>
          </a:prstGeom>
          <a:solidFill>
            <a:srgbClr val="FFFFFF">
              <a:alpha val="85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31" tIns="34289" rIns="67731" bIns="34289" anchor="ctr"/>
          <a:lstStyle/>
          <a:p>
            <a:pPr marL="171446" indent="-171446" defTabSz="685800" fontAlgn="auto">
              <a:spcBef>
                <a:spcPts val="0"/>
              </a:spcBef>
              <a:spcAft>
                <a:spcPts val="0"/>
              </a:spcAft>
              <a:buFont typeface="Arial" panose="020B0604020202020204" pitchFamily="34" charset="0"/>
              <a:buChar char="•"/>
            </a:pPr>
            <a:r>
              <a:rPr lang="en-GB" sz="1000" b="1" dirty="0">
                <a:solidFill>
                  <a:prstClr val="black"/>
                </a:solidFill>
                <a:latin typeface="C4 Text"/>
                <a:ea typeface="+mn-ea"/>
              </a:rPr>
              <a:t>Dad’s Army </a:t>
            </a:r>
            <a:r>
              <a:rPr lang="en-GB" sz="1000" dirty="0">
                <a:solidFill>
                  <a:prstClr val="black"/>
                </a:solidFill>
                <a:latin typeface="C4 Text"/>
                <a:ea typeface="+mn-ea"/>
              </a:rPr>
              <a:t>continued in Q3, peaking on it’s 50</a:t>
            </a:r>
            <a:r>
              <a:rPr lang="en-GB" sz="1000" baseline="30000" dirty="0">
                <a:solidFill>
                  <a:prstClr val="black"/>
                </a:solidFill>
                <a:latin typeface="C4 Text"/>
                <a:ea typeface="+mn-ea"/>
              </a:rPr>
              <a:t>th</a:t>
            </a:r>
            <a:r>
              <a:rPr lang="en-GB" sz="1000" dirty="0">
                <a:solidFill>
                  <a:prstClr val="black"/>
                </a:solidFill>
                <a:latin typeface="C4 Text"/>
                <a:ea typeface="+mn-ea"/>
              </a:rPr>
              <a:t> Anniversary with an audience of 224k, up +65% vs slot</a:t>
            </a:r>
          </a:p>
          <a:p>
            <a:pPr defTabSz="685800" fontAlgn="auto">
              <a:spcBef>
                <a:spcPts val="0"/>
              </a:spcBef>
              <a:spcAft>
                <a:spcPts val="0"/>
              </a:spcAft>
            </a:pPr>
            <a:endParaRPr lang="en-GB" sz="1000" dirty="0">
              <a:solidFill>
                <a:prstClr val="black"/>
              </a:solidFill>
              <a:latin typeface="C4 Text"/>
              <a:ea typeface="+mn-ea"/>
            </a:endParaRPr>
          </a:p>
          <a:p>
            <a:pPr defTabSz="685800" fontAlgn="auto">
              <a:spcBef>
                <a:spcPts val="0"/>
              </a:spcBef>
              <a:spcAft>
                <a:spcPts val="0"/>
              </a:spcAft>
            </a:pPr>
            <a:endParaRPr lang="en-GB" sz="1000" dirty="0">
              <a:solidFill>
                <a:prstClr val="black"/>
              </a:solidFill>
              <a:latin typeface="C4 Text"/>
              <a:ea typeface="+mn-ea"/>
            </a:endParaRPr>
          </a:p>
          <a:p>
            <a:pPr marL="171446" indent="-171446" defTabSz="685800" fontAlgn="auto">
              <a:spcBef>
                <a:spcPts val="0"/>
              </a:spcBef>
              <a:spcAft>
                <a:spcPts val="0"/>
              </a:spcAft>
              <a:buFont typeface="Arial" panose="020B0604020202020204" pitchFamily="34" charset="0"/>
              <a:buChar char="•"/>
            </a:pPr>
            <a:r>
              <a:rPr lang="en-GB" sz="1000" dirty="0">
                <a:solidFill>
                  <a:prstClr val="black"/>
                </a:solidFill>
                <a:latin typeface="C4 Text"/>
                <a:ea typeface="+mn-ea"/>
              </a:rPr>
              <a:t>Much-loved favourites continue to deliver for the channel with </a:t>
            </a:r>
            <a:r>
              <a:rPr lang="en-GB" sz="1000" b="1" dirty="0">
                <a:solidFill>
                  <a:prstClr val="black"/>
                </a:solidFill>
                <a:latin typeface="C4 Text"/>
                <a:ea typeface="+mn-ea"/>
              </a:rPr>
              <a:t>Mrs Brown’s Boys </a:t>
            </a:r>
            <a:r>
              <a:rPr lang="en-GB" sz="1000" dirty="0">
                <a:solidFill>
                  <a:prstClr val="black"/>
                </a:solidFill>
                <a:latin typeface="C4 Text"/>
                <a:ea typeface="+mn-ea"/>
              </a:rPr>
              <a:t>sitting as the best performing show of the quarter, peaking at 285k, up +252% vs slot</a:t>
            </a:r>
            <a:br>
              <a:rPr lang="en-GB" sz="1000" dirty="0">
                <a:solidFill>
                  <a:prstClr val="black"/>
                </a:solidFill>
                <a:latin typeface="C4 Text"/>
                <a:ea typeface="+mn-ea"/>
              </a:rPr>
            </a:br>
            <a:endParaRPr lang="en-GB" sz="1000" dirty="0">
              <a:solidFill>
                <a:prstClr val="black"/>
              </a:solidFill>
              <a:latin typeface="C4 Text"/>
              <a:ea typeface="+mn-ea"/>
            </a:endParaRPr>
          </a:p>
          <a:p>
            <a:pPr marL="171446" indent="-171446" defTabSz="685800" fontAlgn="auto">
              <a:spcBef>
                <a:spcPts val="0"/>
              </a:spcBef>
              <a:spcAft>
                <a:spcPts val="0"/>
              </a:spcAft>
              <a:buFont typeface="Arial" panose="020B0604020202020204" pitchFamily="34" charset="0"/>
              <a:buChar char="•"/>
            </a:pPr>
            <a:endParaRPr lang="en-GB" sz="1000" dirty="0">
              <a:solidFill>
                <a:prstClr val="black"/>
              </a:solidFill>
              <a:latin typeface="C4 Text"/>
              <a:ea typeface="+mn-ea"/>
            </a:endParaRPr>
          </a:p>
          <a:p>
            <a:pPr marL="171446" indent="-171446" defTabSz="685800" fontAlgn="auto">
              <a:spcBef>
                <a:spcPts val="0"/>
              </a:spcBef>
              <a:spcAft>
                <a:spcPts val="0"/>
              </a:spcAft>
              <a:buFont typeface="Arial" panose="020B0604020202020204" pitchFamily="34" charset="0"/>
              <a:buChar char="•"/>
            </a:pPr>
            <a:r>
              <a:rPr lang="en-GB" sz="1000" dirty="0">
                <a:solidFill>
                  <a:prstClr val="black"/>
                </a:solidFill>
                <a:latin typeface="C4 Text"/>
                <a:ea typeface="+mn-ea"/>
              </a:rPr>
              <a:t>Q3 saw </a:t>
            </a:r>
            <a:r>
              <a:rPr lang="en-GB" sz="1000" b="1" dirty="0">
                <a:solidFill>
                  <a:prstClr val="black"/>
                </a:solidFill>
                <a:latin typeface="C4 Text"/>
                <a:ea typeface="+mn-ea"/>
              </a:rPr>
              <a:t>Only Fools and Horses</a:t>
            </a:r>
            <a:r>
              <a:rPr lang="en-GB" sz="1000" dirty="0">
                <a:solidFill>
                  <a:prstClr val="black"/>
                </a:solidFill>
                <a:latin typeface="C4 Text"/>
                <a:ea typeface="+mn-ea"/>
              </a:rPr>
              <a:t> average an ABC1 profile of 41% across the quarter.</a:t>
            </a:r>
          </a:p>
        </p:txBody>
      </p:sp>
      <p:sp>
        <p:nvSpPr>
          <p:cNvPr id="23" name="Rectangle 3"/>
          <p:cNvSpPr>
            <a:spLocks noChangeArrowheads="1"/>
          </p:cNvSpPr>
          <p:nvPr/>
        </p:nvSpPr>
        <p:spPr bwMode="auto">
          <a:xfrm>
            <a:off x="1547664" y="141064"/>
            <a:ext cx="6264696" cy="493994"/>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31" tIns="34289" rIns="67731" bIns="34289" anchor="ctr"/>
          <a:lstStyle/>
          <a:p>
            <a:pPr algn="ctr" defTabSz="676161" fontAlgn="auto">
              <a:spcBef>
                <a:spcPts val="0"/>
              </a:spcBef>
              <a:spcAft>
                <a:spcPts val="0"/>
              </a:spcAft>
            </a:pPr>
            <a:r>
              <a:rPr lang="en-GB" sz="900" dirty="0">
                <a:solidFill>
                  <a:prstClr val="black"/>
                </a:solidFill>
                <a:latin typeface="C4 Headline" panose="02000503030000020004" pitchFamily="2" charset="0"/>
                <a:ea typeface="+mn-ea"/>
                <a:cs typeface="Calibri" pitchFamily="34" charset="0"/>
              </a:rPr>
              <a:t>GOLD’s Q3 saw a share of 0.48%, and was the 3</a:t>
            </a:r>
            <a:r>
              <a:rPr lang="en-GB" sz="900" baseline="30000" dirty="0">
                <a:solidFill>
                  <a:prstClr val="black"/>
                </a:solidFill>
                <a:latin typeface="C4 Headline" panose="02000503030000020004" pitchFamily="2" charset="0"/>
                <a:ea typeface="+mn-ea"/>
                <a:cs typeface="Calibri" pitchFamily="34" charset="0"/>
              </a:rPr>
              <a:t>rd</a:t>
            </a:r>
            <a:r>
              <a:rPr lang="en-GB" sz="900" dirty="0">
                <a:solidFill>
                  <a:prstClr val="black"/>
                </a:solidFill>
                <a:latin typeface="C4 Headline" panose="02000503030000020004" pitchFamily="2" charset="0"/>
                <a:ea typeface="+mn-ea"/>
                <a:cs typeface="Calibri" pitchFamily="34" charset="0"/>
              </a:rPr>
              <a:t> biggest pay only entertainment channel</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31" y="119533"/>
            <a:ext cx="1322766" cy="537056"/>
          </a:xfrm>
          <a:prstGeom prst="rect">
            <a:avLst/>
          </a:prstGeom>
        </p:spPr>
      </p:pic>
      <p:sp>
        <p:nvSpPr>
          <p:cNvPr id="24" name="TextBox 23"/>
          <p:cNvSpPr txBox="1">
            <a:spLocks noChangeArrowheads="1"/>
          </p:cNvSpPr>
          <p:nvPr/>
        </p:nvSpPr>
        <p:spPr bwMode="auto">
          <a:xfrm>
            <a:off x="865145" y="4593791"/>
            <a:ext cx="2753916"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731" tIns="34289" rIns="67731"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6161" fontAlgn="auto">
              <a:spcBef>
                <a:spcPts val="0"/>
              </a:spcBef>
              <a:spcAft>
                <a:spcPts val="0"/>
              </a:spcAft>
              <a:defRPr/>
            </a:pPr>
            <a:r>
              <a:rPr lang="en-GB" sz="700">
                <a:solidFill>
                  <a:srgbClr val="000000"/>
                </a:solidFill>
                <a:latin typeface="Archer Medium" pitchFamily="50" charset="0"/>
              </a:rPr>
              <a:t>Source: BARB/Advantedge, Q3 2018 Base Ads 16+</a:t>
            </a:r>
          </a:p>
        </p:txBody>
      </p:sp>
      <p:pic>
        <p:nvPicPr>
          <p:cNvPr id="15" name="Picture 14">
            <a:extLst>
              <a:ext uri="{FF2B5EF4-FFF2-40B4-BE49-F238E27FC236}">
                <a16:creationId xmlns="" xmlns:a16="http://schemas.microsoft.com/office/drawing/2014/main" id="{23B45C0A-1CCE-4265-BDDC-1DEE7EDD398C}"/>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2" y="-4232"/>
            <a:ext cx="833557" cy="742095"/>
          </a:xfrm>
          <a:prstGeom prst="rect">
            <a:avLst/>
          </a:prstGeom>
        </p:spPr>
      </p:pic>
      <p:graphicFrame>
        <p:nvGraphicFramePr>
          <p:cNvPr id="6" name="Chart 5">
            <a:extLst>
              <a:ext uri="{FF2B5EF4-FFF2-40B4-BE49-F238E27FC236}">
                <a16:creationId xmlns="" xmlns:a16="http://schemas.microsoft.com/office/drawing/2014/main" id="{89674C16-263E-4BB3-B348-CEF379CAA006}"/>
              </a:ext>
            </a:extLst>
          </p:cNvPr>
          <p:cNvGraphicFramePr/>
          <p:nvPr>
            <p:extLst>
              <p:ext uri="{D42A27DB-BD31-4B8C-83A1-F6EECF244321}">
                <p14:modId xmlns:p14="http://schemas.microsoft.com/office/powerpoint/2010/main" val="1927463471"/>
              </p:ext>
            </p:extLst>
          </p:nvPr>
        </p:nvGraphicFramePr>
        <p:xfrm>
          <a:off x="5076056" y="3232042"/>
          <a:ext cx="1779738" cy="1361749"/>
        </p:xfrm>
        <a:graphic>
          <a:graphicData uri="http://schemas.openxmlformats.org/drawingml/2006/chart">
            <c:chart xmlns:c="http://schemas.openxmlformats.org/drawingml/2006/chart" xmlns:r="http://schemas.openxmlformats.org/officeDocument/2006/relationships" r:id="rId5"/>
          </a:graphicData>
        </a:graphic>
      </p:graphicFrame>
      <p:sp>
        <p:nvSpPr>
          <p:cNvPr id="25" name="TextBox 23">
            <a:extLst>
              <a:ext uri="{FF2B5EF4-FFF2-40B4-BE49-F238E27FC236}">
                <a16:creationId xmlns="" xmlns:a16="http://schemas.microsoft.com/office/drawing/2014/main" id="{AF448A4D-7D41-421E-9C15-9231ABE91963}"/>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9" name="Picture 8">
            <a:extLst>
              <a:ext uri="{FF2B5EF4-FFF2-40B4-BE49-F238E27FC236}">
                <a16:creationId xmlns="" xmlns:a16="http://schemas.microsoft.com/office/drawing/2014/main" id="{D23DBD9F-108C-4E10-AC5E-905E8B58F79B}"/>
              </a:ext>
            </a:extLst>
          </p:cNvPr>
          <p:cNvPicPr>
            <a:picLocks noChangeAspect="1"/>
          </p:cNvPicPr>
          <p:nvPr/>
        </p:nvPicPr>
        <p:blipFill>
          <a:blip r:embed="rId6"/>
          <a:stretch>
            <a:fillRect/>
          </a:stretch>
        </p:blipFill>
        <p:spPr>
          <a:xfrm>
            <a:off x="798403" y="3084203"/>
            <a:ext cx="3123871" cy="1379922"/>
          </a:xfrm>
          <a:prstGeom prst="rect">
            <a:avLst/>
          </a:prstGeom>
        </p:spPr>
      </p:pic>
      <p:pic>
        <p:nvPicPr>
          <p:cNvPr id="2" name="Picture 1">
            <a:extLst>
              <a:ext uri="{FF2B5EF4-FFF2-40B4-BE49-F238E27FC236}">
                <a16:creationId xmlns="" xmlns:a16="http://schemas.microsoft.com/office/drawing/2014/main" id="{2BACCE75-AC67-4706-9565-2D22636191E9}"/>
              </a:ext>
            </a:extLst>
          </p:cNvPr>
          <p:cNvPicPr>
            <a:picLocks noChangeAspect="1"/>
          </p:cNvPicPr>
          <p:nvPr/>
        </p:nvPicPr>
        <p:blipFill>
          <a:blip r:embed="rId7"/>
          <a:stretch>
            <a:fillRect/>
          </a:stretch>
        </p:blipFill>
        <p:spPr>
          <a:xfrm>
            <a:off x="6836084" y="3473543"/>
            <a:ext cx="1100681" cy="660750"/>
          </a:xfrm>
          <a:prstGeom prst="rect">
            <a:avLst/>
          </a:prstGeom>
        </p:spPr>
      </p:pic>
      <p:sp>
        <p:nvSpPr>
          <p:cNvPr id="17" name="TextBox 16">
            <a:extLst>
              <a:ext uri="{FF2B5EF4-FFF2-40B4-BE49-F238E27FC236}">
                <a16:creationId xmlns="" xmlns:a16="http://schemas.microsoft.com/office/drawing/2014/main" id="{69739F68-999B-45DF-B73E-D8F0F2757879}"/>
              </a:ext>
            </a:extLst>
          </p:cNvPr>
          <p:cNvSpPr txBox="1">
            <a:spLocks noChangeArrowheads="1"/>
          </p:cNvSpPr>
          <p:nvPr/>
        </p:nvSpPr>
        <p:spPr bwMode="auto">
          <a:xfrm>
            <a:off x="5076056" y="4593791"/>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spTree>
    <p:extLst>
      <p:ext uri="{BB962C8B-B14F-4D97-AF65-F5344CB8AC3E}">
        <p14:creationId xmlns:p14="http://schemas.microsoft.com/office/powerpoint/2010/main" val="11041924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25600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20" name="Text Box 66"/>
          <p:cNvSpPr txBox="1">
            <a:spLocks noChangeArrowheads="1"/>
          </p:cNvSpPr>
          <p:nvPr/>
        </p:nvSpPr>
        <p:spPr bwMode="auto">
          <a:xfrm>
            <a:off x="1223963" y="1419622"/>
            <a:ext cx="6696075" cy="3132137"/>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1600" dirty="0">
                <a:solidFill>
                  <a:srgbClr val="000000"/>
                </a:solidFill>
                <a:latin typeface="C4 Headline" pitchFamily="2" charset="0"/>
                <a:cs typeface="Arial" charset="0"/>
              </a:rPr>
              <a:t>Gold viewers…</a:t>
            </a:r>
          </a:p>
          <a:p>
            <a:pPr marL="279912" indent="-279912" eaLnBrk="1" fontAlgn="b" hangingPunct="1">
              <a:buFont typeface="Arial" pitchFamily="34" charset="0"/>
              <a:buChar char="•"/>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Are TV addicts </a:t>
            </a:r>
            <a:r>
              <a:rPr lang="en-GB" sz="1200" dirty="0" smtClean="0">
                <a:solidFill>
                  <a:srgbClr val="000000"/>
                </a:solidFill>
                <a:latin typeface="C4 Text" pitchFamily="2" charset="0"/>
                <a:cs typeface="Arial" charset="0"/>
              </a:rPr>
              <a:t>(Index 128), </a:t>
            </a:r>
            <a:r>
              <a:rPr lang="en-GB" sz="1200" dirty="0">
                <a:solidFill>
                  <a:srgbClr val="000000"/>
                </a:solidFill>
                <a:latin typeface="C4 Text" pitchFamily="2" charset="0"/>
                <a:cs typeface="Arial" charset="0"/>
              </a:rPr>
              <a:t>watching TV is their favourite pastime </a:t>
            </a:r>
            <a:r>
              <a:rPr lang="en-GB" sz="1200" dirty="0" smtClean="0">
                <a:solidFill>
                  <a:srgbClr val="000000"/>
                </a:solidFill>
                <a:latin typeface="C4 Text" pitchFamily="2" charset="0"/>
                <a:cs typeface="Arial" charset="0"/>
              </a:rPr>
              <a:t>(Index 121) </a:t>
            </a:r>
            <a:r>
              <a:rPr lang="en-GB" sz="1200" dirty="0">
                <a:solidFill>
                  <a:srgbClr val="000000"/>
                </a:solidFill>
                <a:latin typeface="C4 Text" pitchFamily="2" charset="0"/>
                <a:cs typeface="Arial" charset="0"/>
              </a:rPr>
              <a:t>and rely on TV to keep informed </a:t>
            </a:r>
            <a:r>
              <a:rPr lang="en-GB" sz="1200" dirty="0" smtClean="0">
                <a:solidFill>
                  <a:srgbClr val="000000"/>
                </a:solidFill>
                <a:latin typeface="C4 Text" pitchFamily="2" charset="0"/>
                <a:cs typeface="Arial" charset="0"/>
              </a:rPr>
              <a:t>(Index 114).</a:t>
            </a:r>
            <a:endParaRPr lang="en-GB" sz="1200" dirty="0">
              <a:solidFill>
                <a:srgbClr val="000000"/>
              </a:solidFill>
              <a:latin typeface="C4 Text" pitchFamily="2" charset="0"/>
              <a:cs typeface="Arial" charset="0"/>
            </a:endParaRPr>
          </a:p>
          <a:p>
            <a:pPr eaLnBrk="1" fontAlgn="b" hangingPunct="1">
              <a:defRPr/>
            </a:pPr>
            <a:r>
              <a:rPr lang="en-GB" sz="1200" dirty="0" smtClean="0">
                <a:solidFill>
                  <a:srgbClr val="000000"/>
                </a:solidFill>
                <a:latin typeface="C4 Text" pitchFamily="2" charset="0"/>
                <a:cs typeface="Arial" charset="0"/>
              </a:rPr>
              <a:t/>
            </a:r>
            <a:br>
              <a:rPr lang="en-GB" sz="1200" dirty="0" smtClean="0">
                <a:solidFill>
                  <a:srgbClr val="000000"/>
                </a:solidFill>
                <a:latin typeface="C4 Text" pitchFamily="2" charset="0"/>
                <a:cs typeface="Arial" charset="0"/>
              </a:rPr>
            </a:b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They find TV adverts interesting and feel it gives them something to talk about </a:t>
            </a:r>
            <a:r>
              <a:rPr lang="en-GB" sz="1200" dirty="0" smtClean="0">
                <a:solidFill>
                  <a:srgbClr val="000000"/>
                </a:solidFill>
                <a:latin typeface="C4 Text" pitchFamily="2" charset="0"/>
                <a:cs typeface="Arial" charset="0"/>
              </a:rPr>
              <a:t>(Index 110), </a:t>
            </a:r>
            <a:r>
              <a:rPr lang="en-GB" sz="1200" dirty="0">
                <a:solidFill>
                  <a:srgbClr val="000000"/>
                </a:solidFill>
                <a:latin typeface="C4 Text" pitchFamily="2" charset="0"/>
                <a:cs typeface="Arial" charset="0"/>
              </a:rPr>
              <a:t>while watching TV they search on the internet for products they have seen advertised </a:t>
            </a:r>
            <a:r>
              <a:rPr lang="en-GB" sz="1200" dirty="0" smtClean="0">
                <a:solidFill>
                  <a:srgbClr val="000000"/>
                </a:solidFill>
                <a:latin typeface="C4 Text" pitchFamily="2" charset="0"/>
                <a:cs typeface="Arial" charset="0"/>
              </a:rPr>
              <a:t>(Index 124), </a:t>
            </a:r>
            <a:r>
              <a:rPr lang="en-GB" sz="1200" dirty="0">
                <a:solidFill>
                  <a:srgbClr val="000000"/>
                </a:solidFill>
                <a:latin typeface="C4 Text" pitchFamily="2" charset="0"/>
                <a:cs typeface="Arial" charset="0"/>
              </a:rPr>
              <a:t>they pay more attention to TV ads than any other type of advertising </a:t>
            </a:r>
            <a:r>
              <a:rPr lang="en-GB" sz="1200" dirty="0" smtClean="0">
                <a:solidFill>
                  <a:srgbClr val="000000"/>
                </a:solidFill>
                <a:latin typeface="C4 Text" pitchFamily="2" charset="0"/>
                <a:cs typeface="Arial" charset="0"/>
              </a:rPr>
              <a:t>(Index 136) </a:t>
            </a:r>
            <a:r>
              <a:rPr lang="en-GB" sz="1200" dirty="0">
                <a:solidFill>
                  <a:srgbClr val="000000"/>
                </a:solidFill>
                <a:latin typeface="C4 Text" pitchFamily="2" charset="0"/>
                <a:cs typeface="Arial" charset="0"/>
              </a:rPr>
              <a:t>and </a:t>
            </a:r>
            <a:r>
              <a:rPr lang="en-GB" sz="1200" dirty="0" smtClean="0">
                <a:solidFill>
                  <a:srgbClr val="000000"/>
                </a:solidFill>
                <a:latin typeface="C4 Text" pitchFamily="2" charset="0"/>
                <a:cs typeface="Arial" charset="0"/>
              </a:rPr>
              <a:t>find TV adverts the most useful in helping them make a purchase decision (Index 141).</a:t>
            </a:r>
            <a:endParaRPr lang="en-GB" sz="1200" dirty="0">
              <a:solidFill>
                <a:srgbClr val="000000"/>
              </a:solidFill>
              <a:latin typeface="C4 Text" pitchFamily="2" charset="0"/>
              <a:cs typeface="Arial" charset="0"/>
            </a:endParaRPr>
          </a:p>
          <a:p>
            <a:pPr eaLnBrk="1" fontAlgn="b" hangingPunct="1">
              <a:defRPr/>
            </a:pPr>
            <a:r>
              <a:rPr lang="en-GB" sz="1200" dirty="0" smtClean="0">
                <a:solidFill>
                  <a:srgbClr val="FF0000"/>
                </a:solidFill>
                <a:latin typeface="C4 Text" pitchFamily="2" charset="0"/>
                <a:cs typeface="Arial" charset="0"/>
              </a:rPr>
              <a:t/>
            </a:r>
            <a:br>
              <a:rPr lang="en-GB" sz="1200" dirty="0" smtClean="0">
                <a:solidFill>
                  <a:srgbClr val="FF0000"/>
                </a:solidFill>
                <a:latin typeface="C4 Text" pitchFamily="2" charset="0"/>
                <a:cs typeface="Arial" charset="0"/>
              </a:rPr>
            </a:br>
            <a:endParaRPr lang="en-GB" sz="12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think a designer label improves a person’s image (Index 108) and they tend to go for premium rather than standard goods/services (Index 105). When they see a new brand they often buy it to see what it’s like (Index 105).</a:t>
            </a:r>
            <a:endParaRPr lang="en-GB" sz="1200" dirty="0">
              <a:solidFill>
                <a:srgbClr val="000000"/>
              </a:solidFill>
              <a:latin typeface="C4 Text" pitchFamily="2" charset="0"/>
              <a:cs typeface="Arial" charset="0"/>
            </a:endParaRPr>
          </a:p>
        </p:txBody>
      </p:sp>
      <p:pic>
        <p:nvPicPr>
          <p:cNvPr id="256005"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7"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390" y="173039"/>
            <a:ext cx="13239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08"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1529" y="555627"/>
            <a:ext cx="8731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GOLD within </a:t>
            </a:r>
            <a:r>
              <a:rPr lang="en-GB" altLang="en-US" sz="1100" i="1" dirty="0">
                <a:solidFill>
                  <a:schemeClr val="bg1"/>
                </a:solidFill>
                <a:latin typeface="C4 Text" pitchFamily="2" charset="0"/>
              </a:rPr>
              <a:t>the last week.</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011" name="Rounded Rectangle 4"/>
          <p:cNvSpPr>
            <a:spLocks noChangeArrowheads="1"/>
          </p:cNvSpPr>
          <p:nvPr/>
        </p:nvSpPr>
        <p:spPr bwMode="auto">
          <a:xfrm>
            <a:off x="971616" y="2956768"/>
            <a:ext cx="7092395" cy="1919288"/>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235" tIns="34289" rIns="68235" bIns="34289"/>
          <a:lstStyle/>
          <a:p>
            <a:pPr defTabSz="681890" eaLnBrk="0" fontAlgn="auto" hangingPunct="0">
              <a:spcBef>
                <a:spcPts val="0"/>
              </a:spcBef>
              <a:spcAft>
                <a:spcPts val="0"/>
              </a:spcAft>
            </a:pPr>
            <a:endParaRPr lang="en-GB" sz="900">
              <a:solidFill>
                <a:prstClr val="black"/>
              </a:solidFill>
              <a:latin typeface="Archer Medium" pitchFamily="50" charset="0"/>
              <a:ea typeface="+mn-ea"/>
            </a:endParaRPr>
          </a:p>
        </p:txBody>
      </p:sp>
      <p:sp>
        <p:nvSpPr>
          <p:cNvPr id="43013" name="Rectangle 3"/>
          <p:cNvSpPr>
            <a:spLocks noChangeArrowheads="1"/>
          </p:cNvSpPr>
          <p:nvPr/>
        </p:nvSpPr>
        <p:spPr bwMode="auto">
          <a:xfrm>
            <a:off x="971598" y="1347614"/>
            <a:ext cx="7092395" cy="1345334"/>
          </a:xfrm>
          <a:prstGeom prst="roundRect">
            <a:avLst>
              <a:gd name="adj" fmla="val 940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235" tIns="34289" rIns="68235" bIns="34289" anchor="ctr"/>
          <a:lstStyle/>
          <a:p>
            <a:pPr marL="127895" indent="-127895" defTabSz="681890" fontAlgn="auto">
              <a:spcBef>
                <a:spcPts val="0"/>
              </a:spcBef>
              <a:spcAft>
                <a:spcPts val="0"/>
              </a:spcAft>
              <a:buFont typeface="Arial" charset="0"/>
              <a:buChar char="•"/>
            </a:pPr>
            <a:r>
              <a:rPr lang="en-US" sz="1000" dirty="0">
                <a:solidFill>
                  <a:prstClr val="black"/>
                </a:solidFill>
                <a:latin typeface="C4 Text" panose="02000506020000020004" pitchFamily="2" charset="0"/>
                <a:ea typeface="+mn-ea"/>
                <a:cs typeface="Calibri" pitchFamily="34" charset="0"/>
              </a:rPr>
              <a:t>In Q3, Good Food reached </a:t>
            </a:r>
            <a:r>
              <a:rPr lang="en-US" sz="1000" b="1" dirty="0">
                <a:solidFill>
                  <a:prstClr val="black"/>
                </a:solidFill>
                <a:latin typeface="C4 Text" panose="02000506020000020004" pitchFamily="2" charset="0"/>
                <a:ea typeface="+mn-ea"/>
                <a:cs typeface="Calibri" pitchFamily="34" charset="0"/>
              </a:rPr>
              <a:t>3.4m viewers a month, </a:t>
            </a:r>
            <a:r>
              <a:rPr lang="en-US" sz="1000" dirty="0">
                <a:solidFill>
                  <a:prstClr val="black"/>
                </a:solidFill>
                <a:latin typeface="C4 Text" panose="02000506020000020004" pitchFamily="2" charset="0"/>
                <a:ea typeface="+mn-ea"/>
                <a:cs typeface="Calibri" pitchFamily="34" charset="0"/>
              </a:rPr>
              <a:t>up +4% QoQ</a:t>
            </a:r>
          </a:p>
          <a:p>
            <a:pPr marL="127895" indent="-127895" defTabSz="681890" fontAlgn="auto">
              <a:spcBef>
                <a:spcPts val="0"/>
              </a:spcBef>
              <a:spcAft>
                <a:spcPts val="0"/>
              </a:spcAft>
              <a:buFont typeface="Arial" charset="0"/>
              <a:buChar char="•"/>
            </a:pPr>
            <a:endParaRPr lang="en-US" sz="1000" b="1" dirty="0">
              <a:solidFill>
                <a:prstClr val="black"/>
              </a:solidFill>
              <a:latin typeface="C4 Text" panose="02000506020000020004" pitchFamily="2" charset="0"/>
              <a:ea typeface="+mn-ea"/>
              <a:cs typeface="Calibri" pitchFamily="34" charset="0"/>
            </a:endParaRPr>
          </a:p>
          <a:p>
            <a:pPr marL="127895" indent="-127895" defTabSz="681890" fontAlgn="auto">
              <a:spcBef>
                <a:spcPts val="0"/>
              </a:spcBef>
              <a:spcAft>
                <a:spcPts val="0"/>
              </a:spcAft>
              <a:buFont typeface="Arial" charset="0"/>
              <a:buChar char="•"/>
            </a:pPr>
            <a:endParaRPr lang="en-US" sz="1000" b="1" dirty="0">
              <a:solidFill>
                <a:prstClr val="black"/>
              </a:solidFill>
              <a:latin typeface="C4 Text" panose="02000506020000020004" pitchFamily="2" charset="0"/>
              <a:ea typeface="+mn-ea"/>
              <a:cs typeface="Calibri" pitchFamily="34" charset="0"/>
            </a:endParaRPr>
          </a:p>
          <a:p>
            <a:pPr marL="127895" indent="-127895" defTabSz="681890" fontAlgn="auto">
              <a:spcBef>
                <a:spcPts val="0"/>
              </a:spcBef>
              <a:spcAft>
                <a:spcPts val="0"/>
              </a:spcAft>
              <a:buFont typeface="Arial" charset="0"/>
              <a:buChar char="•"/>
            </a:pPr>
            <a:r>
              <a:rPr lang="en-US" sz="1000" dirty="0">
                <a:solidFill>
                  <a:prstClr val="black"/>
                </a:solidFill>
                <a:latin typeface="C4 Text" panose="02000506020000020004" pitchFamily="2" charset="0"/>
                <a:ea typeface="+mn-ea"/>
                <a:cs typeface="Calibri" pitchFamily="34" charset="0"/>
              </a:rPr>
              <a:t>The channel maintained a </a:t>
            </a:r>
            <a:r>
              <a:rPr lang="en-US" sz="1000" b="1" dirty="0">
                <a:solidFill>
                  <a:prstClr val="black"/>
                </a:solidFill>
                <a:latin typeface="C4 Text" panose="02000506020000020004" pitchFamily="2" charset="0"/>
                <a:ea typeface="+mn-ea"/>
                <a:cs typeface="Calibri" pitchFamily="34" charset="0"/>
              </a:rPr>
              <a:t>strong ABC1 profile </a:t>
            </a:r>
            <a:r>
              <a:rPr lang="en-US" sz="1000" dirty="0">
                <a:solidFill>
                  <a:prstClr val="black"/>
                </a:solidFill>
                <a:latin typeface="C4 Text" panose="02000506020000020004" pitchFamily="2" charset="0"/>
                <a:ea typeface="+mn-ea"/>
                <a:cs typeface="Calibri" pitchFamily="34" charset="0"/>
              </a:rPr>
              <a:t>(48% in Q3, up +12% QoQ)</a:t>
            </a:r>
          </a:p>
          <a:p>
            <a:pPr defTabSz="681890" fontAlgn="auto">
              <a:spcBef>
                <a:spcPts val="0"/>
              </a:spcBef>
              <a:spcAft>
                <a:spcPts val="0"/>
              </a:spcAft>
            </a:pPr>
            <a:endParaRPr lang="en-GB" sz="1000" b="1" dirty="0">
              <a:solidFill>
                <a:prstClr val="black"/>
              </a:solidFill>
              <a:highlight>
                <a:srgbClr val="00FF00"/>
              </a:highlight>
              <a:latin typeface="C4 Text" panose="02000506020000020004" pitchFamily="2" charset="0"/>
              <a:ea typeface="+mn-ea"/>
              <a:cs typeface="Calibri" pitchFamily="34" charset="0"/>
            </a:endParaRPr>
          </a:p>
          <a:p>
            <a:pPr defTabSz="681890" fontAlgn="auto">
              <a:spcBef>
                <a:spcPts val="0"/>
              </a:spcBef>
              <a:spcAft>
                <a:spcPts val="0"/>
              </a:spcAft>
            </a:pPr>
            <a:endParaRPr lang="en-GB" sz="1000" b="1" dirty="0">
              <a:solidFill>
                <a:prstClr val="black"/>
              </a:solidFill>
              <a:highlight>
                <a:srgbClr val="00FF00"/>
              </a:highlight>
              <a:latin typeface="C4 Text" panose="02000506020000020004" pitchFamily="2" charset="0"/>
              <a:ea typeface="+mn-ea"/>
              <a:cs typeface="Calibri" pitchFamily="34" charset="0"/>
            </a:endParaRPr>
          </a:p>
          <a:p>
            <a:pPr marL="127895" indent="-127895" defTabSz="681890" fontAlgn="auto">
              <a:spcBef>
                <a:spcPts val="0"/>
              </a:spcBef>
              <a:spcAft>
                <a:spcPts val="0"/>
              </a:spcAft>
              <a:buFont typeface="Arial" charset="0"/>
              <a:buChar char="•"/>
            </a:pPr>
            <a:r>
              <a:rPr lang="en-GB" sz="1000" dirty="0">
                <a:solidFill>
                  <a:prstClr val="black"/>
                </a:solidFill>
                <a:latin typeface="C4 Text" panose="02000506020000020004" pitchFamily="2" charset="0"/>
                <a:ea typeface="+mn-ea"/>
                <a:cs typeface="Calibri" pitchFamily="34" charset="0"/>
              </a:rPr>
              <a:t>Average monthly frequency </a:t>
            </a:r>
            <a:r>
              <a:rPr lang="en-GB" sz="1000" dirty="0">
                <a:solidFill>
                  <a:prstClr val="black"/>
                </a:solidFill>
                <a:latin typeface="C4 Text" panose="02000506020000020004" pitchFamily="2" charset="0"/>
                <a:cs typeface="Calibri" pitchFamily="34" charset="0"/>
              </a:rPr>
              <a:t>was </a:t>
            </a:r>
            <a:r>
              <a:rPr lang="en-GB" sz="1000" b="1" dirty="0">
                <a:solidFill>
                  <a:prstClr val="black"/>
                </a:solidFill>
                <a:latin typeface="C4 Text" panose="02000506020000020004" pitchFamily="2" charset="0"/>
                <a:cs typeface="Calibri" pitchFamily="34" charset="0"/>
              </a:rPr>
              <a:t>3.2</a:t>
            </a:r>
            <a:r>
              <a:rPr lang="en-GB" sz="1000" dirty="0">
                <a:solidFill>
                  <a:prstClr val="black"/>
                </a:solidFill>
                <a:latin typeface="C4 Text" panose="02000506020000020004" pitchFamily="2" charset="0"/>
                <a:cs typeface="Calibri" pitchFamily="34" charset="0"/>
              </a:rPr>
              <a:t> and has </a:t>
            </a:r>
            <a:r>
              <a:rPr lang="en-GB" sz="1000" dirty="0">
                <a:solidFill>
                  <a:prstClr val="black"/>
                </a:solidFill>
                <a:latin typeface="C4 Text" panose="02000506020000020004" pitchFamily="2" charset="0"/>
                <a:ea typeface="+mn-ea"/>
                <a:cs typeface="Calibri" pitchFamily="34" charset="0"/>
              </a:rPr>
              <a:t>continued to increase,</a:t>
            </a:r>
            <a:r>
              <a:rPr lang="en-GB" sz="1000" b="1" dirty="0">
                <a:solidFill>
                  <a:prstClr val="black"/>
                </a:solidFill>
                <a:latin typeface="C4 Text" panose="02000506020000020004" pitchFamily="2" charset="0"/>
                <a:ea typeface="+mn-ea"/>
                <a:cs typeface="Calibri" pitchFamily="34" charset="0"/>
              </a:rPr>
              <a:t> up +11% YoY.</a:t>
            </a:r>
            <a:endParaRPr lang="en-GB" sz="1000" dirty="0">
              <a:solidFill>
                <a:srgbClr val="FF0000"/>
              </a:solidFill>
              <a:latin typeface="C4 Text" panose="02000506020000020004" pitchFamily="2" charset="0"/>
              <a:cs typeface="Calibri" pitchFamily="34" charset="0"/>
            </a:endParaRPr>
          </a:p>
        </p:txBody>
      </p:sp>
      <p:sp>
        <p:nvSpPr>
          <p:cNvPr id="43014" name="Rectangle 2"/>
          <p:cNvSpPr>
            <a:spLocks noChangeArrowheads="1"/>
          </p:cNvSpPr>
          <p:nvPr/>
        </p:nvSpPr>
        <p:spPr bwMode="auto">
          <a:xfrm>
            <a:off x="971616" y="64290"/>
            <a:ext cx="7092395" cy="821142"/>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235" tIns="34289" rIns="68235" bIns="34289" anchor="ctr"/>
          <a:lstStyle/>
          <a:p>
            <a:pPr defTabSz="681890" fontAlgn="auto">
              <a:spcBef>
                <a:spcPts val="0"/>
              </a:spcBef>
              <a:spcAft>
                <a:spcPts val="0"/>
              </a:spcAft>
            </a:pPr>
            <a:r>
              <a:rPr lang="en-US" sz="900" b="1">
                <a:solidFill>
                  <a:srgbClr val="000000"/>
                </a:solidFill>
                <a:latin typeface="C4 Headline" panose="02000503030000020004" pitchFamily="2" charset="0"/>
                <a:ea typeface="+mn-ea"/>
                <a:cs typeface="Calibri" pitchFamily="34" charset="0"/>
              </a:rPr>
              <a:t>Passion on a plate</a:t>
            </a:r>
          </a:p>
          <a:p>
            <a:pPr defTabSz="681890" fontAlgn="auto">
              <a:spcBef>
                <a:spcPts val="0"/>
              </a:spcBef>
              <a:spcAft>
                <a:spcPts val="0"/>
              </a:spcAft>
            </a:pPr>
            <a:r>
              <a:rPr lang="en-US" sz="900">
                <a:solidFill>
                  <a:srgbClr val="000000"/>
                </a:solidFill>
                <a:latin typeface="C4 Text" panose="02000506020000020004" pitchFamily="2" charset="0"/>
                <a:ea typeface="+mn-ea"/>
                <a:cs typeface="Calibri" pitchFamily="34" charset="0"/>
              </a:rPr>
              <a:t>Good Food is the place to be for fabulous, entertaining food shows that showcase the best of food from around the world.  Giving our audience access to high-</a:t>
            </a:r>
            <a:r>
              <a:rPr lang="en-US" sz="900" err="1">
                <a:solidFill>
                  <a:srgbClr val="000000"/>
                </a:solidFill>
                <a:latin typeface="C4 Text" panose="02000506020000020004" pitchFamily="2" charset="0"/>
                <a:ea typeface="+mn-ea"/>
                <a:cs typeface="Calibri" pitchFamily="34" charset="0"/>
              </a:rPr>
              <a:t>calibre</a:t>
            </a:r>
            <a:r>
              <a:rPr lang="en-US" sz="900">
                <a:solidFill>
                  <a:srgbClr val="000000"/>
                </a:solidFill>
                <a:latin typeface="C4 Text" panose="02000506020000020004" pitchFamily="2" charset="0"/>
                <a:ea typeface="+mn-ea"/>
                <a:cs typeface="Calibri" pitchFamily="34" charset="0"/>
              </a:rPr>
              <a:t> talent such as Rick Stein, James Martin, the Hairy Bikers and Jamie Oliver as well as introducing new and exciting food talent to the UK.</a:t>
            </a:r>
          </a:p>
        </p:txBody>
      </p:sp>
      <p:pic>
        <p:nvPicPr>
          <p:cNvPr id="43020" name="Picture 7" descr="Good Food - clea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37" y="21037"/>
            <a:ext cx="838200" cy="864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 xmlns:a16="http://schemas.microsoft.com/office/drawing/2014/main" id="{915F3874-DA9F-4197-9BAF-0A9CB6A1DF02}"/>
              </a:ext>
            </a:extLst>
          </p:cNvPr>
          <p:cNvSpPr txBox="1">
            <a:spLocks noChangeArrowheads="1"/>
          </p:cNvSpPr>
          <p:nvPr/>
        </p:nvSpPr>
        <p:spPr bwMode="auto">
          <a:xfrm>
            <a:off x="1115616" y="4723705"/>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pic>
        <p:nvPicPr>
          <p:cNvPr id="11" name="Picture 10">
            <a:extLst>
              <a:ext uri="{FF2B5EF4-FFF2-40B4-BE49-F238E27FC236}">
                <a16:creationId xmlns="" xmlns:a16="http://schemas.microsoft.com/office/drawing/2014/main" id="{D985D1FD-BC68-434E-BF8C-3948365D6512}"/>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17" name="Chart 16">
            <a:extLst>
              <a:ext uri="{FF2B5EF4-FFF2-40B4-BE49-F238E27FC236}">
                <a16:creationId xmlns="" xmlns:a16="http://schemas.microsoft.com/office/drawing/2014/main" id="{80BBAF88-75E6-43DC-8C97-00550ECB4A1F}"/>
              </a:ext>
            </a:extLst>
          </p:cNvPr>
          <p:cNvGraphicFramePr>
            <a:graphicFrameLocks/>
          </p:cNvGraphicFramePr>
          <p:nvPr>
            <p:extLst>
              <p:ext uri="{D42A27DB-BD31-4B8C-83A1-F6EECF244321}">
                <p14:modId xmlns:p14="http://schemas.microsoft.com/office/powerpoint/2010/main" val="3515166613"/>
              </p:ext>
            </p:extLst>
          </p:nvPr>
        </p:nvGraphicFramePr>
        <p:xfrm>
          <a:off x="403549" y="3069497"/>
          <a:ext cx="3213741" cy="177719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1" name="Chart 20">
            <a:extLst>
              <a:ext uri="{FF2B5EF4-FFF2-40B4-BE49-F238E27FC236}">
                <a16:creationId xmlns="" xmlns:a16="http://schemas.microsoft.com/office/drawing/2014/main" id="{09F97CD2-1D91-453A-BF5C-D2C926CC1D30}"/>
              </a:ext>
            </a:extLst>
          </p:cNvPr>
          <p:cNvGraphicFramePr>
            <a:graphicFrameLocks/>
          </p:cNvGraphicFramePr>
          <p:nvPr>
            <p:extLst>
              <p:ext uri="{D42A27DB-BD31-4B8C-83A1-F6EECF244321}">
                <p14:modId xmlns:p14="http://schemas.microsoft.com/office/powerpoint/2010/main" val="3551141995"/>
              </p:ext>
            </p:extLst>
          </p:nvPr>
        </p:nvGraphicFramePr>
        <p:xfrm>
          <a:off x="2476773" y="3020271"/>
          <a:ext cx="3585879" cy="18166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 xmlns:a16="http://schemas.microsoft.com/office/drawing/2014/main" id="{A95982F9-CB0B-4218-B9A5-3613A825FEEC}"/>
              </a:ext>
            </a:extLst>
          </p:cNvPr>
          <p:cNvGraphicFramePr>
            <a:graphicFrameLocks/>
          </p:cNvGraphicFramePr>
          <p:nvPr>
            <p:extLst>
              <p:ext uri="{D42A27DB-BD31-4B8C-83A1-F6EECF244321}">
                <p14:modId xmlns:p14="http://schemas.microsoft.com/office/powerpoint/2010/main" val="162902712"/>
              </p:ext>
            </p:extLst>
          </p:nvPr>
        </p:nvGraphicFramePr>
        <p:xfrm>
          <a:off x="4898283" y="3021520"/>
          <a:ext cx="3430314" cy="174276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85600016"/>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5" name="Rectangle 3"/>
          <p:cNvSpPr>
            <a:spLocks noChangeArrowheads="1"/>
          </p:cNvSpPr>
          <p:nvPr/>
        </p:nvSpPr>
        <p:spPr bwMode="auto">
          <a:xfrm>
            <a:off x="879363" y="145213"/>
            <a:ext cx="7149021" cy="437936"/>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280" tIns="34289" rIns="68280" bIns="34289" anchor="ctr"/>
          <a:lstStyle/>
          <a:p>
            <a:pPr algn="ctr" defTabSz="682400" fontAlgn="auto">
              <a:spcBef>
                <a:spcPts val="0"/>
              </a:spcBef>
              <a:spcAft>
                <a:spcPts val="0"/>
              </a:spcAft>
            </a:pPr>
            <a:r>
              <a:rPr lang="en-GB" sz="1100" dirty="0">
                <a:solidFill>
                  <a:prstClr val="black"/>
                </a:solidFill>
                <a:latin typeface="C4 Headline" panose="02000503030000020004" pitchFamily="2" charset="0"/>
                <a:ea typeface="+mn-ea"/>
                <a:cs typeface="Calibri" pitchFamily="34" charset="0"/>
              </a:rPr>
              <a:t>Good Food attracted an </a:t>
            </a:r>
            <a:r>
              <a:rPr lang="en-GB" sz="1100" b="1" dirty="0">
                <a:solidFill>
                  <a:prstClr val="black"/>
                </a:solidFill>
                <a:latin typeface="C4 Headline" panose="02000503030000020004" pitchFamily="2" charset="0"/>
                <a:ea typeface="+mn-ea"/>
                <a:cs typeface="Calibri" pitchFamily="34" charset="0"/>
              </a:rPr>
              <a:t>0.17% share in Q3 </a:t>
            </a:r>
            <a:r>
              <a:rPr lang="en-GB" sz="1100" dirty="0">
                <a:solidFill>
                  <a:prstClr val="black"/>
                </a:solidFill>
                <a:latin typeface="C4 Headline" panose="02000503030000020004" pitchFamily="2" charset="0"/>
                <a:ea typeface="+mn-ea"/>
                <a:cs typeface="Calibri" pitchFamily="34" charset="0"/>
              </a:rPr>
              <a:t>maintaining it’s enviable ABC1 profile.</a:t>
            </a:r>
            <a:endParaRPr lang="en-GB" sz="1100" b="1" dirty="0">
              <a:solidFill>
                <a:prstClr val="black"/>
              </a:solidFill>
              <a:latin typeface="C4 Headline" panose="02000503030000020004" pitchFamily="2" charset="0"/>
              <a:ea typeface="+mn-ea"/>
              <a:cs typeface="Calibri" pitchFamily="34" charset="0"/>
            </a:endParaRPr>
          </a:p>
        </p:txBody>
      </p:sp>
      <p:sp>
        <p:nvSpPr>
          <p:cNvPr id="23" name="Rounded Rectangle 22"/>
          <p:cNvSpPr/>
          <p:nvPr/>
        </p:nvSpPr>
        <p:spPr>
          <a:xfrm>
            <a:off x="907389" y="2492327"/>
            <a:ext cx="3271800" cy="1892287"/>
          </a:xfrm>
          <a:prstGeom prst="roundRect">
            <a:avLst/>
          </a:prstGeom>
          <a:solidFill>
            <a:srgbClr val="FFFFFF">
              <a:alpha val="79999"/>
            </a:srgbClr>
          </a:solidFill>
          <a:ln>
            <a:noFill/>
          </a:ln>
        </p:spPr>
        <p:txBody>
          <a:bodyPr lIns="68280" tIns="34289" rIns="68280" bIns="34289" anchor="ctr"/>
          <a:lstStyle/>
          <a:p>
            <a:pPr algn="ctr" defTabSz="682400" fontAlgn="auto">
              <a:spcBef>
                <a:spcPts val="0"/>
              </a:spcBef>
              <a:spcAft>
                <a:spcPts val="0"/>
              </a:spcAft>
            </a:pPr>
            <a:endParaRPr lang="en-GB" sz="900" u="sng">
              <a:solidFill>
                <a:srgbClr val="000000"/>
              </a:solidFill>
              <a:latin typeface="C4 Text" panose="02000506020000020004" pitchFamily="2" charset="0"/>
              <a:ea typeface="+mn-ea"/>
            </a:endParaRPr>
          </a:p>
        </p:txBody>
      </p:sp>
      <p:grpSp>
        <p:nvGrpSpPr>
          <p:cNvPr id="4" name="Group 3"/>
          <p:cNvGrpSpPr/>
          <p:nvPr/>
        </p:nvGrpSpPr>
        <p:grpSpPr>
          <a:xfrm>
            <a:off x="4528035" y="2501057"/>
            <a:ext cx="3347990" cy="1892287"/>
            <a:chOff x="4811667" y="4153303"/>
            <a:chExt cx="4080813" cy="2416499"/>
          </a:xfrm>
        </p:grpSpPr>
        <p:sp>
          <p:nvSpPr>
            <p:cNvPr id="24" name="Rounded Rectangle 23"/>
            <p:cNvSpPr/>
            <p:nvPr/>
          </p:nvSpPr>
          <p:spPr>
            <a:xfrm>
              <a:off x="4811667" y="4153303"/>
              <a:ext cx="4080813" cy="2416499"/>
            </a:xfrm>
            <a:prstGeom prst="roundRect">
              <a:avLst/>
            </a:prstGeom>
            <a:solidFill>
              <a:srgbClr val="FFFFFF">
                <a:alpha val="79999"/>
              </a:srgbClr>
            </a:solidFill>
            <a:ln>
              <a:noFill/>
            </a:ln>
          </p:spPr>
          <p:txBody>
            <a:bodyPr anchor="ctr"/>
            <a:lstStyle/>
            <a:p>
              <a:pPr marL="127985" indent="-127985" defTabSz="682400" fontAlgn="auto">
                <a:spcBef>
                  <a:spcPts val="0"/>
                </a:spcBef>
                <a:spcAft>
                  <a:spcPts val="0"/>
                </a:spcAft>
                <a:buFont typeface="Arial" charset="0"/>
                <a:buChar char="•"/>
              </a:pPr>
              <a:endParaRPr lang="en-GB" sz="900">
                <a:solidFill>
                  <a:srgbClr val="000000"/>
                </a:solidFill>
                <a:latin typeface="Archer Medium" pitchFamily="50" charset="0"/>
                <a:ea typeface="+mn-ea"/>
                <a:cs typeface="Calibri" pitchFamily="34" charset="0"/>
              </a:endParaRPr>
            </a:p>
          </p:txBody>
        </p:sp>
        <p:sp>
          <p:nvSpPr>
            <p:cNvPr id="27" name="TextBox 26"/>
            <p:cNvSpPr txBox="1"/>
            <p:nvPr/>
          </p:nvSpPr>
          <p:spPr>
            <a:xfrm>
              <a:off x="5152340" y="4176510"/>
              <a:ext cx="3460561" cy="307777"/>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82400" fontAlgn="auto">
                <a:spcBef>
                  <a:spcPts val="0"/>
                </a:spcBef>
                <a:spcAft>
                  <a:spcPts val="0"/>
                </a:spcAft>
              </a:pPr>
              <a:r>
                <a:rPr lang="en-GB" sz="900">
                  <a:latin typeface="Archer Medium" pitchFamily="50" charset="0"/>
                  <a:ea typeface="+mn-ea"/>
                </a:rPr>
                <a:t>Quarter-on-Quarter performance (16+ share)</a:t>
              </a:r>
            </a:p>
          </p:txBody>
        </p:sp>
      </p:grpSp>
      <p:pic>
        <p:nvPicPr>
          <p:cNvPr id="20" name="Picture 7" descr="Good Food - clea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6" y="8190"/>
            <a:ext cx="670404" cy="69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
          <p:cNvSpPr>
            <a:spLocks noChangeArrowheads="1"/>
          </p:cNvSpPr>
          <p:nvPr/>
        </p:nvSpPr>
        <p:spPr bwMode="auto">
          <a:xfrm>
            <a:off x="951355" y="1563638"/>
            <a:ext cx="7077029" cy="555674"/>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280" tIns="34289" rIns="68280" bIns="34289" anchor="ctr"/>
          <a:lstStyle/>
          <a:p>
            <a:pPr marL="213308" indent="-213308" defTabSz="682400" fontAlgn="auto">
              <a:spcBef>
                <a:spcPts val="0"/>
              </a:spcBef>
              <a:spcAft>
                <a:spcPts val="0"/>
              </a:spcAft>
              <a:buFont typeface="Arial" panose="020B0604020202020204" pitchFamily="34" charset="0"/>
              <a:buChar char="•"/>
            </a:pPr>
            <a:r>
              <a:rPr lang="en-US" sz="1000" dirty="0">
                <a:solidFill>
                  <a:prstClr val="black"/>
                </a:solidFill>
                <a:latin typeface="C4 Text" panose="02000506020000020004" pitchFamily="2" charset="0"/>
                <a:ea typeface="+mn-ea"/>
                <a:cs typeface="Calibri" pitchFamily="34" charset="0"/>
              </a:rPr>
              <a:t>Rick Stein titles continued to perform consistently well for Good Food, making up 4 of the top 10 programmes. In Q3, Rick Stein highlights included </a:t>
            </a:r>
            <a:r>
              <a:rPr lang="en-US" sz="1000" b="1" dirty="0">
                <a:solidFill>
                  <a:prstClr val="black"/>
                </a:solidFill>
                <a:latin typeface="C4 Text" panose="02000506020000020004" pitchFamily="2" charset="0"/>
                <a:ea typeface="+mn-ea"/>
                <a:cs typeface="Calibri" pitchFamily="34" charset="0"/>
              </a:rPr>
              <a:t>Fresh Food </a:t>
            </a:r>
            <a:r>
              <a:rPr lang="en-US" sz="1000" dirty="0">
                <a:solidFill>
                  <a:prstClr val="black"/>
                </a:solidFill>
                <a:latin typeface="C4 Text" panose="02000506020000020004" pitchFamily="2" charset="0"/>
                <a:ea typeface="+mn-ea"/>
                <a:cs typeface="Calibri" pitchFamily="34" charset="0"/>
              </a:rPr>
              <a:t>averaging a 72% ABC1 profile, </a:t>
            </a:r>
            <a:r>
              <a:rPr lang="en-US" sz="1000" b="1" dirty="0">
                <a:solidFill>
                  <a:prstClr val="black"/>
                </a:solidFill>
                <a:latin typeface="C4 Text" panose="02000506020000020004" pitchFamily="2" charset="0"/>
                <a:ea typeface="+mn-ea"/>
                <a:cs typeface="Calibri" pitchFamily="34" charset="0"/>
              </a:rPr>
              <a:t>French Odyssey </a:t>
            </a:r>
            <a:r>
              <a:rPr lang="en-US" sz="1000" dirty="0">
                <a:solidFill>
                  <a:prstClr val="black"/>
                </a:solidFill>
                <a:latin typeface="C4 Text" panose="02000506020000020004" pitchFamily="2" charset="0"/>
                <a:ea typeface="+mn-ea"/>
                <a:cs typeface="Calibri" pitchFamily="34" charset="0"/>
              </a:rPr>
              <a:t>71% and </a:t>
            </a:r>
            <a:r>
              <a:rPr lang="en-US" sz="1000" b="1" dirty="0">
                <a:solidFill>
                  <a:prstClr val="black"/>
                </a:solidFill>
                <a:latin typeface="C4 Text" panose="02000506020000020004" pitchFamily="2" charset="0"/>
                <a:ea typeface="+mn-ea"/>
                <a:cs typeface="Calibri" pitchFamily="34" charset="0"/>
              </a:rPr>
              <a:t>Long Weekends </a:t>
            </a:r>
            <a:r>
              <a:rPr lang="en-US" sz="1000" dirty="0">
                <a:solidFill>
                  <a:prstClr val="black"/>
                </a:solidFill>
                <a:latin typeface="C4 Text" panose="02000506020000020004" pitchFamily="2" charset="0"/>
                <a:ea typeface="+mn-ea"/>
                <a:cs typeface="Calibri" pitchFamily="34" charset="0"/>
              </a:rPr>
              <a:t>63%. </a:t>
            </a:r>
            <a:endParaRPr lang="en-US" sz="1000" b="1" dirty="0">
              <a:solidFill>
                <a:srgbClr val="FF0000"/>
              </a:solidFill>
              <a:latin typeface="C4 Text" panose="02000506020000020004" pitchFamily="2" charset="0"/>
              <a:ea typeface="+mn-ea"/>
              <a:cs typeface="Calibri" pitchFamily="34" charset="0"/>
            </a:endParaRPr>
          </a:p>
        </p:txBody>
      </p:sp>
      <p:sp>
        <p:nvSpPr>
          <p:cNvPr id="30" name="TextBox 29"/>
          <p:cNvSpPr txBox="1"/>
          <p:nvPr/>
        </p:nvSpPr>
        <p:spPr>
          <a:xfrm>
            <a:off x="1329434" y="2489108"/>
            <a:ext cx="2405213" cy="241011"/>
          </a:xfrm>
          <a:prstGeom prst="rect">
            <a:avLst/>
          </a:prstGeom>
          <a:noFill/>
          <a:ln>
            <a:noFill/>
          </a:ln>
        </p:spPr>
        <p:txBody>
          <a:bodyPr lIns="68280" tIns="34289" rIns="68280" bIns="34289" anchor="ctr"/>
          <a:lstStyle>
            <a:defPPr>
              <a:defRPr lang="en-US"/>
            </a:defPPr>
            <a:lvl1pPr algn="ctr">
              <a:defRPr sz="1400" u="sng">
                <a:solidFill>
                  <a:srgbClr val="000000"/>
                </a:solidFill>
                <a:latin typeface="C4 Headline" pitchFamily="2" charset="0"/>
              </a:defRPr>
            </a:lvl1pPr>
          </a:lstStyle>
          <a:p>
            <a:pPr defTabSz="682400" fontAlgn="auto">
              <a:spcBef>
                <a:spcPts val="0"/>
              </a:spcBef>
              <a:spcAft>
                <a:spcPts val="0"/>
              </a:spcAft>
            </a:pPr>
            <a:r>
              <a:rPr lang="en-GB" sz="900">
                <a:latin typeface="Archer Medium" pitchFamily="50" charset="0"/>
                <a:ea typeface="+mn-ea"/>
              </a:rPr>
              <a:t>Top Programmes</a:t>
            </a:r>
          </a:p>
        </p:txBody>
      </p:sp>
      <p:sp>
        <p:nvSpPr>
          <p:cNvPr id="21" name="TextBox 20">
            <a:extLst>
              <a:ext uri="{FF2B5EF4-FFF2-40B4-BE49-F238E27FC236}">
                <a16:creationId xmlns="" xmlns:a16="http://schemas.microsoft.com/office/drawing/2014/main" id="{A3C7E01A-EEC4-4FA0-B47F-434E2BCFC235}"/>
              </a:ext>
            </a:extLst>
          </p:cNvPr>
          <p:cNvSpPr txBox="1">
            <a:spLocks noChangeArrowheads="1"/>
          </p:cNvSpPr>
          <p:nvPr/>
        </p:nvSpPr>
        <p:spPr bwMode="auto">
          <a:xfrm>
            <a:off x="1028463" y="4212902"/>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pic>
        <p:nvPicPr>
          <p:cNvPr id="17" name="Picture 16">
            <a:extLst>
              <a:ext uri="{FF2B5EF4-FFF2-40B4-BE49-F238E27FC236}">
                <a16:creationId xmlns="" xmlns:a16="http://schemas.microsoft.com/office/drawing/2014/main" id="{25119085-D8DF-45B7-9957-C291631AEEA0}"/>
              </a:ext>
            </a:extLst>
          </p:cNvPr>
          <p:cNvPicPr>
            <a:picLocks noChangeAspect="1"/>
          </p:cNvPicPr>
          <p:nvPr/>
        </p:nvPicPr>
        <p:blipFill rotWithShape="1">
          <a:blip r:embed="rId7">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8" name="TextBox 17">
            <a:extLst>
              <a:ext uri="{FF2B5EF4-FFF2-40B4-BE49-F238E27FC236}">
                <a16:creationId xmlns="" xmlns:a16="http://schemas.microsoft.com/office/drawing/2014/main" id="{BB96DCA5-FE36-40D8-901A-77103F0A805E}"/>
              </a:ext>
            </a:extLst>
          </p:cNvPr>
          <p:cNvSpPr txBox="1">
            <a:spLocks noChangeArrowheads="1"/>
          </p:cNvSpPr>
          <p:nvPr/>
        </p:nvSpPr>
        <p:spPr bwMode="auto">
          <a:xfrm>
            <a:off x="4644857" y="4212901"/>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a:solidFill>
                  <a:prstClr val="black"/>
                </a:solidFill>
                <a:latin typeface="Archer Medium" pitchFamily="50" charset="0"/>
              </a:rPr>
              <a:t>Source: BARB/Advantedge, Jan 2017 – Sep 2018 Base Ads 16+</a:t>
            </a:r>
          </a:p>
        </p:txBody>
      </p:sp>
      <p:sp>
        <p:nvSpPr>
          <p:cNvPr id="19" name="TextBox 23">
            <a:extLst>
              <a:ext uri="{FF2B5EF4-FFF2-40B4-BE49-F238E27FC236}">
                <a16:creationId xmlns="" xmlns:a16="http://schemas.microsoft.com/office/drawing/2014/main" id="{39491411-2E1F-4EF5-9B5E-529B24ADB0D5}"/>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6" name="Picture 5">
            <a:extLst>
              <a:ext uri="{FF2B5EF4-FFF2-40B4-BE49-F238E27FC236}">
                <a16:creationId xmlns="" xmlns:a16="http://schemas.microsoft.com/office/drawing/2014/main" id="{B36F7ECE-B996-4D58-9A70-D656FB72C6D6}"/>
              </a:ext>
            </a:extLst>
          </p:cNvPr>
          <p:cNvPicPr>
            <a:picLocks noChangeAspect="1"/>
          </p:cNvPicPr>
          <p:nvPr/>
        </p:nvPicPr>
        <p:blipFill>
          <a:blip r:embed="rId8"/>
          <a:stretch>
            <a:fillRect/>
          </a:stretch>
        </p:blipFill>
        <p:spPr>
          <a:xfrm>
            <a:off x="1028463" y="2817683"/>
            <a:ext cx="3027313" cy="1272591"/>
          </a:xfrm>
          <a:prstGeom prst="rect">
            <a:avLst/>
          </a:prstGeom>
        </p:spPr>
      </p:pic>
      <p:pic>
        <p:nvPicPr>
          <p:cNvPr id="7" name="Picture 6">
            <a:extLst>
              <a:ext uri="{FF2B5EF4-FFF2-40B4-BE49-F238E27FC236}">
                <a16:creationId xmlns="" xmlns:a16="http://schemas.microsoft.com/office/drawing/2014/main" id="{54C7A203-A304-4006-9EDD-461912466407}"/>
              </a:ext>
            </a:extLst>
          </p:cNvPr>
          <p:cNvPicPr>
            <a:picLocks noChangeAspect="1"/>
          </p:cNvPicPr>
          <p:nvPr/>
        </p:nvPicPr>
        <p:blipFill>
          <a:blip r:embed="rId9"/>
          <a:stretch>
            <a:fillRect/>
          </a:stretch>
        </p:blipFill>
        <p:spPr>
          <a:xfrm>
            <a:off x="6199531" y="3064766"/>
            <a:ext cx="1657311" cy="728540"/>
          </a:xfrm>
          <a:prstGeom prst="rect">
            <a:avLst/>
          </a:prstGeom>
        </p:spPr>
      </p:pic>
      <p:graphicFrame>
        <p:nvGraphicFramePr>
          <p:cNvPr id="33" name="Chart 32">
            <a:extLst>
              <a:ext uri="{FF2B5EF4-FFF2-40B4-BE49-F238E27FC236}">
                <a16:creationId xmlns="" xmlns:a16="http://schemas.microsoft.com/office/drawing/2014/main" id="{BB5EB205-19C8-4445-A25E-AF97E7C06A10}"/>
              </a:ext>
            </a:extLst>
          </p:cNvPr>
          <p:cNvGraphicFramePr>
            <a:graphicFrameLocks/>
          </p:cNvGraphicFramePr>
          <p:nvPr>
            <p:extLst>
              <p:ext uri="{D42A27DB-BD31-4B8C-83A1-F6EECF244321}">
                <p14:modId xmlns:p14="http://schemas.microsoft.com/office/powerpoint/2010/main" val="2538721609"/>
              </p:ext>
            </p:extLst>
          </p:nvPr>
        </p:nvGraphicFramePr>
        <p:xfrm>
          <a:off x="4625674" y="3058734"/>
          <a:ext cx="1657311" cy="117006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872493657"/>
      </p:ext>
    </p:extLst>
  </p:cSld>
  <p:clrMapOvr>
    <a:overrideClrMapping bg1="lt1" tx1="dk1" bg2="lt2" tx2="dk2" accent1="accent1" accent2="accent2" accent3="accent3" accent4="accent4" accent5="accent5" accent6="accent6" hlink="hlink" folHlink="folHlink"/>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9074"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7" name="Text Box 66"/>
          <p:cNvSpPr txBox="1">
            <a:spLocks noChangeArrowheads="1"/>
          </p:cNvSpPr>
          <p:nvPr/>
        </p:nvSpPr>
        <p:spPr bwMode="auto">
          <a:xfrm>
            <a:off x="684213" y="987426"/>
            <a:ext cx="7675562" cy="3797300"/>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dirty="0">
                <a:solidFill>
                  <a:srgbClr val="000000"/>
                </a:solidFill>
                <a:latin typeface="C4 Headline" panose="02000503030000020004" pitchFamily="2" charset="0"/>
                <a:cs typeface="Arial" charset="0"/>
              </a:rPr>
              <a:t>Good Food viewers…</a:t>
            </a:r>
          </a:p>
          <a:p>
            <a:pPr eaLnBrk="1" fontAlgn="b" hangingPunct="1">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are TV addicts (index 133) and enjoy </a:t>
            </a:r>
            <a:r>
              <a:rPr lang="en-GB" sz="1200" dirty="0">
                <a:solidFill>
                  <a:srgbClr val="000000"/>
                </a:solidFill>
                <a:latin typeface="C4 Text" pitchFamily="2" charset="0"/>
                <a:cs typeface="Arial" charset="0"/>
              </a:rPr>
              <a:t>TV ads as much as programmes (index </a:t>
            </a:r>
            <a:r>
              <a:rPr lang="en-GB" sz="1200" dirty="0" smtClean="0">
                <a:solidFill>
                  <a:srgbClr val="000000"/>
                </a:solidFill>
                <a:latin typeface="C4 Text" pitchFamily="2" charset="0"/>
                <a:cs typeface="Arial" charset="0"/>
              </a:rPr>
              <a:t>168) </a:t>
            </a:r>
            <a:r>
              <a:rPr lang="en-GB" sz="1200" dirty="0">
                <a:solidFill>
                  <a:srgbClr val="000000"/>
                </a:solidFill>
                <a:latin typeface="C4 Text" pitchFamily="2" charset="0"/>
                <a:cs typeface="Arial" charset="0"/>
              </a:rPr>
              <a:t>and find them interesting to talk about (index </a:t>
            </a:r>
            <a:r>
              <a:rPr lang="en-GB" sz="1200" dirty="0" smtClean="0">
                <a:solidFill>
                  <a:srgbClr val="000000"/>
                </a:solidFill>
                <a:latin typeface="C4 Text" pitchFamily="2" charset="0"/>
                <a:cs typeface="Arial" charset="0"/>
              </a:rPr>
              <a:t>151). </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2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a:t>
            </a:r>
            <a:r>
              <a:rPr lang="en-GB" sz="1200" dirty="0">
                <a:solidFill>
                  <a:srgbClr val="000000"/>
                </a:solidFill>
                <a:latin typeface="C4 Text" pitchFamily="2" charset="0"/>
                <a:cs typeface="Arial" charset="0"/>
              </a:rPr>
              <a:t>tend to buy products from companies who sponsor TV programmes (index </a:t>
            </a:r>
            <a:r>
              <a:rPr lang="en-GB" sz="1200" dirty="0" smtClean="0">
                <a:solidFill>
                  <a:srgbClr val="000000"/>
                </a:solidFill>
                <a:latin typeface="C4 Text" pitchFamily="2" charset="0"/>
                <a:cs typeface="Arial" charset="0"/>
              </a:rPr>
              <a:t>175), while </a:t>
            </a:r>
            <a:r>
              <a:rPr lang="en-GB" sz="1200" dirty="0">
                <a:solidFill>
                  <a:srgbClr val="000000"/>
                </a:solidFill>
                <a:latin typeface="C4 Text" pitchFamily="2" charset="0"/>
                <a:cs typeface="Arial" charset="0"/>
              </a:rPr>
              <a:t>watching TV they search on the internet for products they see advertised (index </a:t>
            </a:r>
            <a:r>
              <a:rPr lang="en-GB" sz="1200" dirty="0" smtClean="0">
                <a:solidFill>
                  <a:srgbClr val="000000"/>
                </a:solidFill>
                <a:latin typeface="C4 Text" pitchFamily="2" charset="0"/>
                <a:cs typeface="Arial" charset="0"/>
              </a:rPr>
              <a:t>168) </a:t>
            </a:r>
            <a:r>
              <a:rPr lang="en-GB" sz="1200" dirty="0">
                <a:solidFill>
                  <a:srgbClr val="000000"/>
                </a:solidFill>
                <a:latin typeface="C4 Text" pitchFamily="2" charset="0"/>
                <a:cs typeface="Arial" charset="0"/>
              </a:rPr>
              <a:t>and </a:t>
            </a:r>
            <a:r>
              <a:rPr lang="en-GB" sz="1200" dirty="0" smtClean="0">
                <a:solidFill>
                  <a:srgbClr val="000000"/>
                </a:solidFill>
                <a:latin typeface="C4 Text" pitchFamily="2" charset="0"/>
                <a:cs typeface="Arial" charset="0"/>
              </a:rPr>
              <a:t>say advertising helps them choose what to buy (index 144). </a:t>
            </a:r>
          </a:p>
          <a:p>
            <a:pPr eaLnBrk="1" fontAlgn="b" hangingPunct="1">
              <a:defRPr/>
            </a:pPr>
            <a:endParaRPr lang="en-GB" sz="12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like </a:t>
            </a:r>
            <a:r>
              <a:rPr lang="en-GB" sz="1200" dirty="0">
                <a:solidFill>
                  <a:srgbClr val="000000"/>
                </a:solidFill>
                <a:latin typeface="C4 Text" pitchFamily="2" charset="0"/>
                <a:cs typeface="Arial" charset="0"/>
              </a:rPr>
              <a:t>to try new </a:t>
            </a:r>
            <a:r>
              <a:rPr lang="en-GB" sz="1200" dirty="0" smtClean="0">
                <a:solidFill>
                  <a:srgbClr val="000000"/>
                </a:solidFill>
                <a:latin typeface="C4 Text" pitchFamily="2" charset="0"/>
                <a:cs typeface="Arial" charset="0"/>
              </a:rPr>
              <a:t>out new food products (</a:t>
            </a:r>
            <a:r>
              <a:rPr lang="en-GB" sz="1200" dirty="0">
                <a:solidFill>
                  <a:srgbClr val="000000"/>
                </a:solidFill>
                <a:latin typeface="C4 Text" pitchFamily="2" charset="0"/>
                <a:cs typeface="Arial" charset="0"/>
              </a:rPr>
              <a:t>index </a:t>
            </a:r>
            <a:r>
              <a:rPr lang="en-GB" sz="1200" dirty="0" smtClean="0">
                <a:solidFill>
                  <a:srgbClr val="000000"/>
                </a:solidFill>
                <a:latin typeface="C4 Text" pitchFamily="2" charset="0"/>
                <a:cs typeface="Arial" charset="0"/>
              </a:rPr>
              <a:t>132),  go to trendy places to eat and drink (index 156), and spend money without thinking (index 122). They think </a:t>
            </a:r>
            <a:r>
              <a:rPr lang="en-GB" sz="1200" dirty="0">
                <a:solidFill>
                  <a:srgbClr val="000000"/>
                </a:solidFill>
                <a:latin typeface="C4 Text" pitchFamily="2" charset="0"/>
                <a:cs typeface="Arial" charset="0"/>
              </a:rPr>
              <a:t>it’s important that their household is equipped with the latest technology (index </a:t>
            </a:r>
            <a:r>
              <a:rPr lang="en-GB" sz="1200" dirty="0" smtClean="0">
                <a:solidFill>
                  <a:srgbClr val="000000"/>
                </a:solidFill>
                <a:latin typeface="C4 Text" pitchFamily="2" charset="0"/>
                <a:cs typeface="Arial" charset="0"/>
              </a:rPr>
              <a:t>113) </a:t>
            </a:r>
            <a:r>
              <a:rPr lang="en-GB" sz="1200" dirty="0">
                <a:solidFill>
                  <a:srgbClr val="000000"/>
                </a:solidFill>
                <a:latin typeface="C4 Text" pitchFamily="2" charset="0"/>
                <a:cs typeface="Arial" charset="0"/>
              </a:rPr>
              <a:t>and love to buy new gadgets and appliances (index </a:t>
            </a:r>
            <a:r>
              <a:rPr lang="en-GB" sz="1200" dirty="0" smtClean="0">
                <a:solidFill>
                  <a:srgbClr val="000000"/>
                </a:solidFill>
                <a:latin typeface="C4 Text" pitchFamily="2" charset="0"/>
                <a:cs typeface="Arial" charset="0"/>
              </a:rPr>
              <a:t>120).</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2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They </a:t>
            </a:r>
            <a:r>
              <a:rPr lang="en-GB" sz="1200" dirty="0" smtClean="0">
                <a:solidFill>
                  <a:srgbClr val="000000"/>
                </a:solidFill>
                <a:latin typeface="C4 Text" pitchFamily="2" charset="0"/>
                <a:cs typeface="Arial" charset="0"/>
              </a:rPr>
              <a:t>have expensive tastes (index 131), spend a lot on clothes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110), wear designer clothes (index 141), keep up with the latest fashions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135) </a:t>
            </a:r>
            <a:r>
              <a:rPr lang="en-GB" sz="1200" dirty="0">
                <a:solidFill>
                  <a:srgbClr val="000000"/>
                </a:solidFill>
                <a:latin typeface="C4 Text" pitchFamily="2" charset="0"/>
                <a:cs typeface="Arial" charset="0"/>
              </a:rPr>
              <a:t>and when they see a new brand they often buy it to see what is like (index </a:t>
            </a:r>
            <a:r>
              <a:rPr lang="en-GB" sz="1200" dirty="0" smtClean="0">
                <a:solidFill>
                  <a:srgbClr val="000000"/>
                </a:solidFill>
                <a:latin typeface="C4 Text" pitchFamily="2" charset="0"/>
                <a:cs typeface="Arial" charset="0"/>
              </a:rPr>
              <a:t>137).</a:t>
            </a:r>
            <a:endParaRPr lang="en-GB" sz="1200" dirty="0">
              <a:solidFill>
                <a:srgbClr val="000000"/>
              </a:solidFill>
              <a:latin typeface="C4 Text" pitchFamily="2" charset="0"/>
              <a:cs typeface="Arial" charset="0"/>
            </a:endParaRPr>
          </a:p>
        </p:txBody>
      </p:sp>
      <p:pic>
        <p:nvPicPr>
          <p:cNvPr id="259076"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8" name="Picture 7" descr="Good Food - clea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114300"/>
            <a:ext cx="8382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2" descr="https://cas.uktv.co.uk/static/network/img/channel-logos/uktv-nebula-logo-159x14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1529" y="701676"/>
            <a:ext cx="8731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Good Food within </a:t>
            </a:r>
            <a:r>
              <a:rPr lang="en-GB" altLang="en-US" sz="1100" i="1" dirty="0">
                <a:solidFill>
                  <a:schemeClr val="bg1"/>
                </a:solidFill>
                <a:latin typeface="C4 Text" pitchFamily="2" charset="0"/>
              </a:rPr>
              <a:t>the last week.</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035" name="Rounded Rectangle 4"/>
          <p:cNvSpPr>
            <a:spLocks noChangeArrowheads="1"/>
          </p:cNvSpPr>
          <p:nvPr/>
        </p:nvSpPr>
        <p:spPr bwMode="auto">
          <a:xfrm>
            <a:off x="975290" y="2867736"/>
            <a:ext cx="7197110" cy="2091334"/>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327" tIns="34289" rIns="68327" bIns="34289"/>
          <a:lstStyle/>
          <a:p>
            <a:pPr defTabSz="682927" eaLnBrk="0" fontAlgn="auto" hangingPunct="0">
              <a:spcBef>
                <a:spcPts val="0"/>
              </a:spcBef>
              <a:spcAft>
                <a:spcPts val="0"/>
              </a:spcAft>
              <a:defRPr/>
            </a:pPr>
            <a:endParaRPr lang="en-GB" sz="900">
              <a:solidFill>
                <a:prstClr val="black"/>
              </a:solidFill>
              <a:latin typeface="Archer Medium" pitchFamily="50" charset="0"/>
              <a:ea typeface="+mn-ea"/>
            </a:endParaRPr>
          </a:p>
        </p:txBody>
      </p:sp>
      <p:sp>
        <p:nvSpPr>
          <p:cNvPr id="44037" name="Rectangle 3"/>
          <p:cNvSpPr>
            <a:spLocks noChangeArrowheads="1"/>
          </p:cNvSpPr>
          <p:nvPr/>
        </p:nvSpPr>
        <p:spPr bwMode="auto">
          <a:xfrm>
            <a:off x="973443" y="1203598"/>
            <a:ext cx="7197110" cy="1366116"/>
          </a:xfrm>
          <a:prstGeom prst="roundRect">
            <a:avLst>
              <a:gd name="adj" fmla="val 940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327" tIns="34289" rIns="68327" bIns="34289" anchor="ctr"/>
          <a:lstStyle/>
          <a:p>
            <a:pPr marL="128078" indent="-128078" defTabSz="682927" fontAlgn="auto">
              <a:spcBef>
                <a:spcPts val="0"/>
              </a:spcBef>
              <a:spcAft>
                <a:spcPts val="0"/>
              </a:spcAft>
              <a:buFont typeface="Arial" charset="0"/>
              <a:buChar char="•"/>
              <a:defRPr/>
            </a:pPr>
            <a:r>
              <a:rPr lang="en-GB" sz="1000" dirty="0">
                <a:solidFill>
                  <a:prstClr val="black"/>
                </a:solidFill>
                <a:latin typeface="C4 Text" panose="02000506020000020004" pitchFamily="2" charset="0"/>
                <a:ea typeface="+mn-ea"/>
                <a:cs typeface="Calibri" pitchFamily="34" charset="0"/>
              </a:rPr>
              <a:t>Home reached </a:t>
            </a:r>
            <a:r>
              <a:rPr lang="en-GB" sz="1000" b="1" dirty="0">
                <a:solidFill>
                  <a:prstClr val="black"/>
                </a:solidFill>
                <a:latin typeface="C4 Text" panose="02000506020000020004" pitchFamily="2" charset="0"/>
                <a:ea typeface="+mn-ea"/>
                <a:cs typeface="Calibri" pitchFamily="34" charset="0"/>
              </a:rPr>
              <a:t>7.1m adults a month </a:t>
            </a:r>
            <a:r>
              <a:rPr lang="en-GB" sz="1000" dirty="0">
                <a:solidFill>
                  <a:prstClr val="black"/>
                </a:solidFill>
                <a:latin typeface="C4 Text" panose="02000506020000020004" pitchFamily="2" charset="0"/>
                <a:ea typeface="+mn-ea"/>
                <a:cs typeface="Calibri" pitchFamily="34" charset="0"/>
              </a:rPr>
              <a:t>in Q3, up +12% YoY</a:t>
            </a:r>
          </a:p>
          <a:p>
            <a:pPr marL="128078" indent="-128078" defTabSz="682927" fontAlgn="auto">
              <a:spcBef>
                <a:spcPts val="0"/>
              </a:spcBef>
              <a:spcAft>
                <a:spcPts val="0"/>
              </a:spcAft>
              <a:buFont typeface="Arial" charset="0"/>
              <a:buChar char="•"/>
              <a:defRPr/>
            </a:pPr>
            <a:endParaRPr lang="en-GB" sz="1000" dirty="0">
              <a:solidFill>
                <a:srgbClr val="FF0000"/>
              </a:solidFill>
              <a:latin typeface="C4 Text" panose="02000506020000020004" pitchFamily="2" charset="0"/>
              <a:ea typeface="+mn-ea"/>
              <a:cs typeface="Calibri" pitchFamily="34" charset="0"/>
            </a:endParaRPr>
          </a:p>
          <a:p>
            <a:pPr marL="128078" indent="-128078" defTabSz="682927" fontAlgn="auto">
              <a:spcBef>
                <a:spcPts val="0"/>
              </a:spcBef>
              <a:spcAft>
                <a:spcPts val="0"/>
              </a:spcAft>
              <a:buFont typeface="Arial" charset="0"/>
              <a:buChar char="•"/>
              <a:defRPr/>
            </a:pPr>
            <a:endParaRPr lang="en-GB" sz="1000" dirty="0">
              <a:solidFill>
                <a:srgbClr val="FF0000"/>
              </a:solidFill>
              <a:latin typeface="C4 Text" panose="02000506020000020004" pitchFamily="2" charset="0"/>
              <a:ea typeface="+mn-ea"/>
              <a:cs typeface="Calibri" pitchFamily="34" charset="0"/>
            </a:endParaRPr>
          </a:p>
          <a:p>
            <a:pPr marL="128078" indent="-128078" defTabSz="682927" fontAlgn="auto">
              <a:spcBef>
                <a:spcPts val="0"/>
              </a:spcBef>
              <a:spcAft>
                <a:spcPts val="0"/>
              </a:spcAft>
              <a:buFont typeface="Arial" charset="0"/>
              <a:buChar char="•"/>
              <a:defRPr/>
            </a:pPr>
            <a:r>
              <a:rPr lang="en-GB" sz="1000" dirty="0">
                <a:solidFill>
                  <a:prstClr val="black"/>
                </a:solidFill>
                <a:latin typeface="C4 Text" panose="02000506020000020004" pitchFamily="2" charset="0"/>
                <a:ea typeface="+mn-ea"/>
                <a:cs typeface="Calibri" pitchFamily="34" charset="0"/>
              </a:rPr>
              <a:t>Average session length strengthened </a:t>
            </a:r>
            <a:r>
              <a:rPr lang="en-GB" sz="1000" b="1" dirty="0">
                <a:solidFill>
                  <a:prstClr val="black"/>
                </a:solidFill>
                <a:latin typeface="C4 Text" panose="02000506020000020004" pitchFamily="2" charset="0"/>
                <a:ea typeface="+mn-ea"/>
                <a:cs typeface="Calibri" pitchFamily="34" charset="0"/>
              </a:rPr>
              <a:t>+4% QoQ </a:t>
            </a:r>
            <a:r>
              <a:rPr lang="en-GB" sz="1000" dirty="0">
                <a:solidFill>
                  <a:prstClr val="black"/>
                </a:solidFill>
                <a:latin typeface="C4 Text" panose="02000506020000020004" pitchFamily="2" charset="0"/>
                <a:ea typeface="+mn-ea"/>
                <a:cs typeface="Calibri" pitchFamily="34" charset="0"/>
              </a:rPr>
              <a:t>to 30.5 minutes</a:t>
            </a:r>
          </a:p>
          <a:p>
            <a:pPr marL="128078" indent="-128078" defTabSz="682927" fontAlgn="auto">
              <a:spcBef>
                <a:spcPts val="0"/>
              </a:spcBef>
              <a:spcAft>
                <a:spcPts val="0"/>
              </a:spcAft>
              <a:buFont typeface="Arial" charset="0"/>
              <a:buChar char="•"/>
              <a:defRPr/>
            </a:pPr>
            <a:endParaRPr lang="en-GB" sz="1000" dirty="0">
              <a:solidFill>
                <a:prstClr val="black"/>
              </a:solidFill>
              <a:latin typeface="C4 Text" panose="02000506020000020004" pitchFamily="2" charset="0"/>
              <a:ea typeface="+mn-ea"/>
              <a:cs typeface="Calibri" pitchFamily="34" charset="0"/>
            </a:endParaRPr>
          </a:p>
          <a:p>
            <a:pPr marL="128078" indent="-128078" defTabSz="682927" fontAlgn="auto">
              <a:spcBef>
                <a:spcPts val="0"/>
              </a:spcBef>
              <a:spcAft>
                <a:spcPts val="0"/>
              </a:spcAft>
              <a:buFont typeface="Arial" charset="0"/>
              <a:buChar char="•"/>
              <a:defRPr/>
            </a:pPr>
            <a:endParaRPr lang="en-GB" sz="1000" dirty="0">
              <a:solidFill>
                <a:prstClr val="black"/>
              </a:solidFill>
              <a:latin typeface="C4 Text" panose="02000506020000020004" pitchFamily="2" charset="0"/>
              <a:ea typeface="+mn-ea"/>
              <a:cs typeface="Calibri" pitchFamily="34" charset="0"/>
            </a:endParaRPr>
          </a:p>
          <a:p>
            <a:pPr marL="128078" indent="-128078" defTabSz="682927" fontAlgn="auto">
              <a:spcBef>
                <a:spcPts val="0"/>
              </a:spcBef>
              <a:spcAft>
                <a:spcPts val="0"/>
              </a:spcAft>
              <a:buFont typeface="Arial" charset="0"/>
              <a:buChar char="•"/>
              <a:defRPr/>
            </a:pPr>
            <a:r>
              <a:rPr lang="en-GB" sz="1000" dirty="0">
                <a:solidFill>
                  <a:prstClr val="black"/>
                </a:solidFill>
                <a:latin typeface="C4 Text" panose="02000506020000020004" pitchFamily="2" charset="0"/>
                <a:ea typeface="+mn-ea"/>
                <a:cs typeface="Calibri" pitchFamily="34" charset="0"/>
              </a:rPr>
              <a:t>The channel reached </a:t>
            </a:r>
            <a:r>
              <a:rPr lang="en-GB" sz="1000" b="1" dirty="0">
                <a:solidFill>
                  <a:prstClr val="black"/>
                </a:solidFill>
                <a:latin typeface="C4 Text" panose="02000506020000020004" pitchFamily="2" charset="0"/>
                <a:ea typeface="+mn-ea"/>
                <a:cs typeface="Calibri" pitchFamily="34" charset="0"/>
              </a:rPr>
              <a:t>5m adults a month </a:t>
            </a:r>
            <a:r>
              <a:rPr lang="en-GB" sz="1000" dirty="0">
                <a:solidFill>
                  <a:prstClr val="black"/>
                </a:solidFill>
                <a:latin typeface="C4 Text" panose="02000506020000020004" pitchFamily="2" charset="0"/>
                <a:ea typeface="+mn-ea"/>
                <a:cs typeface="Calibri" pitchFamily="34" charset="0"/>
              </a:rPr>
              <a:t>on the Freeview platform, above 5 USA and Quest Red.</a:t>
            </a:r>
          </a:p>
        </p:txBody>
      </p:sp>
      <p:sp>
        <p:nvSpPr>
          <p:cNvPr id="44038" name="Rectangle 2"/>
          <p:cNvSpPr>
            <a:spLocks noChangeArrowheads="1"/>
          </p:cNvSpPr>
          <p:nvPr/>
        </p:nvSpPr>
        <p:spPr bwMode="auto">
          <a:xfrm>
            <a:off x="975289" y="78068"/>
            <a:ext cx="7197111" cy="863203"/>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327" tIns="34289" rIns="68327" bIns="34289"/>
          <a:lstStyle/>
          <a:p>
            <a:pPr defTabSz="682927" fontAlgn="auto">
              <a:spcBef>
                <a:spcPts val="0"/>
              </a:spcBef>
              <a:spcAft>
                <a:spcPts val="0"/>
              </a:spcAft>
              <a:defRPr/>
            </a:pPr>
            <a:endParaRPr lang="en-GB" sz="500" b="1">
              <a:solidFill>
                <a:srgbClr val="000000"/>
              </a:solidFill>
              <a:latin typeface="C4 Headline" panose="02000503030000020004" pitchFamily="2" charset="0"/>
              <a:ea typeface="+mn-ea"/>
              <a:cs typeface="Calibri" pitchFamily="34" charset="0"/>
            </a:endParaRPr>
          </a:p>
          <a:p>
            <a:pPr defTabSz="682927" fontAlgn="auto">
              <a:spcBef>
                <a:spcPts val="0"/>
              </a:spcBef>
              <a:spcAft>
                <a:spcPts val="0"/>
              </a:spcAft>
              <a:defRPr/>
            </a:pPr>
            <a:r>
              <a:rPr lang="en-GB" sz="900" b="1">
                <a:solidFill>
                  <a:srgbClr val="000000"/>
                </a:solidFill>
                <a:latin typeface="C4 Headline" panose="02000503030000020004" pitchFamily="2" charset="0"/>
                <a:ea typeface="+mn-ea"/>
                <a:cs typeface="Calibri" pitchFamily="34" charset="0"/>
              </a:rPr>
              <a:t>There’s No Place Like It</a:t>
            </a:r>
          </a:p>
          <a:p>
            <a:pPr defTabSz="682927" fontAlgn="auto">
              <a:spcBef>
                <a:spcPts val="0"/>
              </a:spcBef>
              <a:spcAft>
                <a:spcPts val="0"/>
              </a:spcAft>
              <a:defRPr/>
            </a:pPr>
            <a:r>
              <a:rPr lang="en-GB" sz="900">
                <a:solidFill>
                  <a:srgbClr val="000000"/>
                </a:solidFill>
                <a:latin typeface="C4 Text" panose="02000506020000020004" pitchFamily="2" charset="0"/>
                <a:ea typeface="+mn-ea"/>
                <a:cs typeface="Calibri" pitchFamily="34" charset="0"/>
              </a:rPr>
              <a:t>Home is the UK’s only dedicated homes channel, packed with inspirational home and gardens programming. Home is a welcome refuge with energetic, stylish and motivating programming that shows viewers how to enjoy and maximise their space, both inside and out as well as providing emotional and heart-warming stories along the way.</a:t>
            </a:r>
            <a:endParaRPr lang="en-GB" sz="900" b="1">
              <a:solidFill>
                <a:srgbClr val="000000"/>
              </a:solidFill>
              <a:latin typeface="C4 Text" panose="02000506020000020004" pitchFamily="2" charset="0"/>
              <a:ea typeface="+mn-ea"/>
              <a:cs typeface="Calibri" pitchFamily="34" charset="0"/>
            </a:endParaRPr>
          </a:p>
        </p:txBody>
      </p:sp>
      <p:grpSp>
        <p:nvGrpSpPr>
          <p:cNvPr id="44044" name="Group 3"/>
          <p:cNvGrpSpPr>
            <a:grpSpLocks/>
          </p:cNvGrpSpPr>
          <p:nvPr/>
        </p:nvGrpSpPr>
        <p:grpSpPr bwMode="auto">
          <a:xfrm>
            <a:off x="0" y="0"/>
            <a:ext cx="879872" cy="864394"/>
            <a:chOff x="283461" y="261938"/>
            <a:chExt cx="1173162" cy="1152525"/>
          </a:xfrm>
        </p:grpSpPr>
        <p:sp>
          <p:nvSpPr>
            <p:cNvPr id="44045" name="Oval 1"/>
            <p:cNvSpPr>
              <a:spLocks noChangeArrowheads="1"/>
            </p:cNvSpPr>
            <p:nvPr/>
          </p:nvSpPr>
          <p:spPr bwMode="auto">
            <a:xfrm>
              <a:off x="343148" y="297087"/>
              <a:ext cx="1044816" cy="1045939"/>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82927" eaLnBrk="0" fontAlgn="auto" hangingPunct="0">
                <a:spcBef>
                  <a:spcPts val="0"/>
                </a:spcBef>
                <a:spcAft>
                  <a:spcPts val="0"/>
                </a:spcAft>
                <a:defRPr/>
              </a:pPr>
              <a:endParaRPr lang="en-GB" sz="900">
                <a:solidFill>
                  <a:prstClr val="black"/>
                </a:solidFill>
                <a:latin typeface="Archer Medium" pitchFamily="50" charset="0"/>
                <a:ea typeface="+mn-ea"/>
              </a:endParaRPr>
            </a:p>
          </p:txBody>
        </p:sp>
        <p:pic>
          <p:nvPicPr>
            <p:cNvPr id="44046" name="Picture 10" descr="New Home Logo"/>
            <p:cNvPicPr>
              <a:picLocks noChangeAspect="1" noChangeArrowheads="1"/>
            </p:cNvPicPr>
            <p:nvPr/>
          </p:nvPicPr>
          <p:blipFill>
            <a:blip r:embed="rId4">
              <a:extLst>
                <a:ext uri="{28A0092B-C50C-407E-A947-70E740481C1C}">
                  <a14:useLocalDpi xmlns:a14="http://schemas.microsoft.com/office/drawing/2010/main" val="0"/>
                </a:ext>
              </a:extLst>
            </a:blip>
            <a:srcRect l="31087" t="21217" r="29543" b="23962"/>
            <a:stretch>
              <a:fillRect/>
            </a:stretch>
          </p:blipFill>
          <p:spPr bwMode="auto">
            <a:xfrm>
              <a:off x="283461" y="261938"/>
              <a:ext cx="11731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a:extLst>
              <a:ext uri="{FF2B5EF4-FFF2-40B4-BE49-F238E27FC236}">
                <a16:creationId xmlns="" xmlns:a16="http://schemas.microsoft.com/office/drawing/2014/main" id="{6E24F90E-D660-458E-AD56-55AEDA3FD720}"/>
              </a:ext>
            </a:extLst>
          </p:cNvPr>
          <p:cNvSpPr txBox="1">
            <a:spLocks noChangeArrowheads="1"/>
          </p:cNvSpPr>
          <p:nvPr/>
        </p:nvSpPr>
        <p:spPr bwMode="auto">
          <a:xfrm>
            <a:off x="1130438" y="4791118"/>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pic>
        <p:nvPicPr>
          <p:cNvPr id="14" name="Picture 13">
            <a:extLst>
              <a:ext uri="{FF2B5EF4-FFF2-40B4-BE49-F238E27FC236}">
                <a16:creationId xmlns="" xmlns:a16="http://schemas.microsoft.com/office/drawing/2014/main" id="{6B1A95C1-3F71-438E-8D04-06D221F2A5FA}"/>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18" name="Chart 17">
            <a:extLst>
              <a:ext uri="{FF2B5EF4-FFF2-40B4-BE49-F238E27FC236}">
                <a16:creationId xmlns="" xmlns:a16="http://schemas.microsoft.com/office/drawing/2014/main" id="{C60C6102-8BFC-42D3-B65B-C2659DD3E909}"/>
              </a:ext>
            </a:extLst>
          </p:cNvPr>
          <p:cNvGraphicFramePr>
            <a:graphicFrameLocks/>
          </p:cNvGraphicFramePr>
          <p:nvPr>
            <p:extLst>
              <p:ext uri="{D42A27DB-BD31-4B8C-83A1-F6EECF244321}">
                <p14:modId xmlns:p14="http://schemas.microsoft.com/office/powerpoint/2010/main" val="275649771"/>
              </p:ext>
            </p:extLst>
          </p:nvPr>
        </p:nvGraphicFramePr>
        <p:xfrm>
          <a:off x="-101973" y="2867736"/>
          <a:ext cx="3986327" cy="192338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Chart 18">
            <a:extLst>
              <a:ext uri="{FF2B5EF4-FFF2-40B4-BE49-F238E27FC236}">
                <a16:creationId xmlns="" xmlns:a16="http://schemas.microsoft.com/office/drawing/2014/main" id="{BA6F351C-810D-4B16-9047-7B862BC1D9B8}"/>
              </a:ext>
            </a:extLst>
          </p:cNvPr>
          <p:cNvGraphicFramePr>
            <a:graphicFrameLocks/>
          </p:cNvGraphicFramePr>
          <p:nvPr>
            <p:extLst>
              <p:ext uri="{D42A27DB-BD31-4B8C-83A1-F6EECF244321}">
                <p14:modId xmlns:p14="http://schemas.microsoft.com/office/powerpoint/2010/main" val="2607060438"/>
              </p:ext>
            </p:extLst>
          </p:nvPr>
        </p:nvGraphicFramePr>
        <p:xfrm>
          <a:off x="2195736" y="2861364"/>
          <a:ext cx="3883322" cy="192338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0" name="Chart 19">
            <a:extLst>
              <a:ext uri="{FF2B5EF4-FFF2-40B4-BE49-F238E27FC236}">
                <a16:creationId xmlns="" xmlns:a16="http://schemas.microsoft.com/office/drawing/2014/main" id="{00000000-0008-0000-0100-000014000000}"/>
              </a:ext>
            </a:extLst>
          </p:cNvPr>
          <p:cNvGraphicFramePr>
            <a:graphicFrameLocks/>
          </p:cNvGraphicFramePr>
          <p:nvPr>
            <p:extLst>
              <p:ext uri="{D42A27DB-BD31-4B8C-83A1-F6EECF244321}">
                <p14:modId xmlns:p14="http://schemas.microsoft.com/office/powerpoint/2010/main" val="2320550666"/>
              </p:ext>
            </p:extLst>
          </p:nvPr>
        </p:nvGraphicFramePr>
        <p:xfrm>
          <a:off x="4303948" y="2846222"/>
          <a:ext cx="4226689" cy="195270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1658262"/>
      </p:ext>
    </p:extLst>
  </p:cSld>
  <p:clrMapOvr>
    <a:overrideClrMapping bg1="lt1" tx1="dk1" bg2="lt2" tx2="dk2" accent1="accent1" accent2="accent2" accent3="accent3" accent4="accent4" accent5="accent5" accent6="accent6" hlink="hlink" folHlink="folHlink"/>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1002692" y="171105"/>
            <a:ext cx="6809667" cy="510084"/>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375" tIns="34289" rIns="68375" bIns="34289" anchor="ctr"/>
          <a:lstStyle/>
          <a:p>
            <a:pPr algn="ctr" defTabSz="683471" fontAlgn="auto">
              <a:spcBef>
                <a:spcPts val="0"/>
              </a:spcBef>
              <a:spcAft>
                <a:spcPts val="0"/>
              </a:spcAft>
              <a:defRPr/>
            </a:pPr>
            <a:r>
              <a:rPr lang="en-GB" sz="1100" dirty="0">
                <a:solidFill>
                  <a:srgbClr val="000000"/>
                </a:solidFill>
                <a:latin typeface="C4 Headline" panose="02000503030000020004" pitchFamily="2" charset="0"/>
                <a:cs typeface="Calibri" pitchFamily="34" charset="0"/>
              </a:rPr>
              <a:t> </a:t>
            </a:r>
            <a:r>
              <a:rPr lang="en-US" sz="1050" dirty="0">
                <a:solidFill>
                  <a:prstClr val="black"/>
                </a:solidFill>
                <a:latin typeface="C4 Headline" panose="02000503030000020004" pitchFamily="2" charset="0"/>
                <a:cs typeface="Calibri" pitchFamily="34" charset="0"/>
              </a:rPr>
              <a:t>Home saw it’s highest ever rating TX in Q3 2018 with </a:t>
            </a:r>
            <a:r>
              <a:rPr lang="en-US" sz="1050" b="1" dirty="0">
                <a:solidFill>
                  <a:prstClr val="black"/>
                </a:solidFill>
                <a:latin typeface="C4 Headline" panose="02000503030000020004" pitchFamily="2" charset="0"/>
                <a:cs typeface="Calibri" pitchFamily="34" charset="0"/>
              </a:rPr>
              <a:t>Bargain Hunt</a:t>
            </a:r>
            <a:r>
              <a:rPr lang="en-US" sz="1050" dirty="0">
                <a:solidFill>
                  <a:prstClr val="black"/>
                </a:solidFill>
                <a:latin typeface="C4 Headline" panose="02000503030000020004" pitchFamily="2" charset="0"/>
                <a:cs typeface="Calibri" pitchFamily="34" charset="0"/>
              </a:rPr>
              <a:t>’s 172k.</a:t>
            </a:r>
          </a:p>
        </p:txBody>
      </p:sp>
      <p:grpSp>
        <p:nvGrpSpPr>
          <p:cNvPr id="22" name="Group 6"/>
          <p:cNvGrpSpPr/>
          <p:nvPr/>
        </p:nvGrpSpPr>
        <p:grpSpPr>
          <a:xfrm>
            <a:off x="1002693" y="2515219"/>
            <a:ext cx="3240360" cy="2137916"/>
            <a:chOff x="-78217" y="4659488"/>
            <a:chExt cx="4608512" cy="2416499"/>
          </a:xfrm>
        </p:grpSpPr>
        <p:sp>
          <p:nvSpPr>
            <p:cNvPr id="23" name="Rounded Rectangle 7"/>
            <p:cNvSpPr/>
            <p:nvPr/>
          </p:nvSpPr>
          <p:spPr>
            <a:xfrm>
              <a:off x="-78217" y="4659488"/>
              <a:ext cx="4608512" cy="2416499"/>
            </a:xfrm>
            <a:prstGeom prst="roundRect">
              <a:avLst/>
            </a:prstGeom>
            <a:solidFill>
              <a:srgbClr val="FFFFFF">
                <a:alpha val="79999"/>
              </a:srgbClr>
            </a:solidFill>
            <a:ln>
              <a:noFill/>
            </a:ln>
          </p:spPr>
          <p:txBody>
            <a:bodyPr anchor="ctr"/>
            <a:lstStyle/>
            <a:p>
              <a:pPr algn="ctr" defTabSz="683471" fontAlgn="auto">
                <a:spcBef>
                  <a:spcPts val="0"/>
                </a:spcBef>
                <a:spcAft>
                  <a:spcPts val="0"/>
                </a:spcAft>
                <a:defRPr/>
              </a:pPr>
              <a:endParaRPr lang="en-GB" sz="900" u="sng" kern="0">
                <a:solidFill>
                  <a:srgbClr val="000000"/>
                </a:solidFill>
                <a:latin typeface="Archer Medium" pitchFamily="50" charset="0"/>
                <a:ea typeface="+mn-ea"/>
              </a:endParaRPr>
            </a:p>
          </p:txBody>
        </p:sp>
        <p:sp>
          <p:nvSpPr>
            <p:cNvPr id="24" name="TextBox 8"/>
            <p:cNvSpPr txBox="1"/>
            <p:nvPr/>
          </p:nvSpPr>
          <p:spPr>
            <a:xfrm>
              <a:off x="1242654" y="4731540"/>
              <a:ext cx="1856768" cy="307777"/>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83471" fontAlgn="auto">
                <a:spcBef>
                  <a:spcPts val="0"/>
                </a:spcBef>
                <a:spcAft>
                  <a:spcPts val="0"/>
                </a:spcAft>
                <a:defRPr/>
              </a:pPr>
              <a:r>
                <a:rPr lang="en-GB" sz="900" kern="0">
                  <a:latin typeface="Archer Medium" pitchFamily="50" charset="0"/>
                  <a:ea typeface="+mn-ea"/>
                </a:rPr>
                <a:t>Top Programmes</a:t>
              </a:r>
            </a:p>
          </p:txBody>
        </p:sp>
      </p:grpSp>
      <p:grpSp>
        <p:nvGrpSpPr>
          <p:cNvPr id="26" name="Group 6"/>
          <p:cNvGrpSpPr/>
          <p:nvPr/>
        </p:nvGrpSpPr>
        <p:grpSpPr>
          <a:xfrm>
            <a:off x="4407527" y="2511464"/>
            <a:ext cx="3404835" cy="2161136"/>
            <a:chOff x="107157" y="4122906"/>
            <a:chExt cx="4608512" cy="2416499"/>
          </a:xfrm>
        </p:grpSpPr>
        <p:sp>
          <p:nvSpPr>
            <p:cNvPr id="27" name="Rounded Rectangle 7"/>
            <p:cNvSpPr/>
            <p:nvPr/>
          </p:nvSpPr>
          <p:spPr>
            <a:xfrm>
              <a:off x="107157" y="4122906"/>
              <a:ext cx="4608512" cy="2416499"/>
            </a:xfrm>
            <a:prstGeom prst="roundRect">
              <a:avLst/>
            </a:prstGeom>
            <a:solidFill>
              <a:srgbClr val="FFFFFF">
                <a:alpha val="79999"/>
              </a:srgbClr>
            </a:solidFill>
            <a:ln>
              <a:noFill/>
            </a:ln>
          </p:spPr>
          <p:txBody>
            <a:bodyPr anchor="ctr"/>
            <a:lstStyle/>
            <a:p>
              <a:pPr algn="ctr" defTabSz="683471" fontAlgn="auto">
                <a:spcBef>
                  <a:spcPts val="0"/>
                </a:spcBef>
                <a:spcAft>
                  <a:spcPts val="0"/>
                </a:spcAft>
                <a:defRPr/>
              </a:pPr>
              <a:endParaRPr lang="en-GB" sz="900" u="sng" kern="0">
                <a:solidFill>
                  <a:srgbClr val="000000"/>
                </a:solidFill>
                <a:latin typeface="Archer Medium" pitchFamily="50" charset="0"/>
                <a:ea typeface="+mn-ea"/>
              </a:endParaRPr>
            </a:p>
          </p:txBody>
        </p:sp>
        <p:sp>
          <p:nvSpPr>
            <p:cNvPr id="28" name="TextBox 8"/>
            <p:cNvSpPr txBox="1"/>
            <p:nvPr/>
          </p:nvSpPr>
          <p:spPr>
            <a:xfrm>
              <a:off x="330199" y="4152553"/>
              <a:ext cx="4162428" cy="307275"/>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83471" fontAlgn="auto">
                <a:spcBef>
                  <a:spcPts val="0"/>
                </a:spcBef>
                <a:spcAft>
                  <a:spcPts val="0"/>
                </a:spcAft>
                <a:defRPr/>
              </a:pPr>
              <a:r>
                <a:rPr lang="en-GB" sz="900" kern="0">
                  <a:latin typeface="Archer Medium" pitchFamily="50" charset="0"/>
                  <a:ea typeface="+mn-ea"/>
                </a:rPr>
                <a:t>Quarter by Quarter Share Performance (16+ share)</a:t>
              </a:r>
            </a:p>
          </p:txBody>
        </p:sp>
      </p:grpSp>
      <p:sp>
        <p:nvSpPr>
          <p:cNvPr id="21" name="Rectangle 3"/>
          <p:cNvSpPr>
            <a:spLocks noChangeArrowheads="1"/>
          </p:cNvSpPr>
          <p:nvPr/>
        </p:nvSpPr>
        <p:spPr bwMode="auto">
          <a:xfrm>
            <a:off x="1023153" y="1031826"/>
            <a:ext cx="6809666" cy="1335278"/>
          </a:xfrm>
          <a:prstGeom prst="roundRect">
            <a:avLst>
              <a:gd name="adj" fmla="val 9407"/>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375" tIns="34289" rIns="68375" bIns="34289" anchor="ctr"/>
          <a:lstStyle/>
          <a:p>
            <a:pPr marL="171450" indent="-171450" defTabSz="683471" fontAlgn="auto">
              <a:spcBef>
                <a:spcPts val="0"/>
              </a:spcBef>
              <a:spcAft>
                <a:spcPts val="0"/>
              </a:spcAft>
              <a:buFont typeface="Arial" panose="020B0604020202020204" pitchFamily="34" charset="0"/>
              <a:buChar char="•"/>
              <a:defRPr/>
            </a:pPr>
            <a:r>
              <a:rPr lang="en-GB" sz="1000" b="1" dirty="0">
                <a:solidFill>
                  <a:prstClr val="black"/>
                </a:solidFill>
                <a:latin typeface="C4 Text" panose="02000506020000020004" pitchFamily="2" charset="0"/>
                <a:cs typeface="Calibri" pitchFamily="34" charset="0"/>
              </a:rPr>
              <a:t>Bargain Hunt </a:t>
            </a:r>
            <a:r>
              <a:rPr lang="en-GB" sz="1000" dirty="0">
                <a:solidFill>
                  <a:prstClr val="black"/>
                </a:solidFill>
                <a:latin typeface="C4 Text" panose="02000506020000020004" pitchFamily="2" charset="0"/>
                <a:cs typeface="Calibri" pitchFamily="34" charset="0"/>
              </a:rPr>
              <a:t>and </a:t>
            </a:r>
            <a:r>
              <a:rPr lang="en-GB" sz="1000" b="1" dirty="0">
                <a:solidFill>
                  <a:prstClr val="black"/>
                </a:solidFill>
                <a:latin typeface="C4 Text" panose="02000506020000020004" pitchFamily="2" charset="0"/>
                <a:cs typeface="Calibri" pitchFamily="34" charset="0"/>
              </a:rPr>
              <a:t>Flog It! </a:t>
            </a:r>
            <a:r>
              <a:rPr lang="en-GB" sz="1000" dirty="0">
                <a:solidFill>
                  <a:prstClr val="black"/>
                </a:solidFill>
                <a:latin typeface="C4 Text" panose="02000506020000020004" pitchFamily="2" charset="0"/>
                <a:cs typeface="Calibri" pitchFamily="34" charset="0"/>
              </a:rPr>
              <a:t>continue to deliver for the channel. The former achieved Home’s </a:t>
            </a:r>
            <a:r>
              <a:rPr lang="en-GB" sz="1000" b="1" dirty="0">
                <a:solidFill>
                  <a:prstClr val="black"/>
                </a:solidFill>
                <a:latin typeface="C4 Text" panose="02000506020000020004" pitchFamily="2" charset="0"/>
                <a:cs typeface="Calibri" pitchFamily="34" charset="0"/>
              </a:rPr>
              <a:t>best ever TX </a:t>
            </a:r>
            <a:r>
              <a:rPr lang="en-GB" sz="1000" dirty="0">
                <a:solidFill>
                  <a:prstClr val="black"/>
                </a:solidFill>
                <a:latin typeface="C4 Text" panose="02000506020000020004" pitchFamily="2" charset="0"/>
                <a:cs typeface="Calibri" pitchFamily="34" charset="0"/>
              </a:rPr>
              <a:t>on 12</a:t>
            </a:r>
            <a:r>
              <a:rPr lang="en-GB" sz="1000" baseline="30000" dirty="0">
                <a:solidFill>
                  <a:prstClr val="black"/>
                </a:solidFill>
                <a:latin typeface="C4 Text" panose="02000506020000020004" pitchFamily="2" charset="0"/>
                <a:cs typeface="Calibri" pitchFamily="34" charset="0"/>
              </a:rPr>
              <a:t>th</a:t>
            </a:r>
            <a:r>
              <a:rPr lang="en-GB" sz="1000" dirty="0">
                <a:solidFill>
                  <a:prstClr val="black"/>
                </a:solidFill>
                <a:latin typeface="C4 Text" panose="02000506020000020004" pitchFamily="2" charset="0"/>
                <a:cs typeface="Calibri" pitchFamily="34" charset="0"/>
              </a:rPr>
              <a:t> Aug averaging 172k at 7pm, up +177% vs slot, while the latter also had it’s best ever outing on the channel in Q3 with 164k at 9pm, up +209% vs slot</a:t>
            </a:r>
          </a:p>
          <a:p>
            <a:pPr marL="171450" indent="-171450" defTabSz="683471" fontAlgn="auto">
              <a:spcBef>
                <a:spcPts val="0"/>
              </a:spcBef>
              <a:spcAft>
                <a:spcPts val="0"/>
              </a:spcAft>
              <a:buFont typeface="Arial" panose="020B0604020202020204" pitchFamily="34" charset="0"/>
              <a:buChar char="•"/>
              <a:defRPr/>
            </a:pPr>
            <a:endParaRPr lang="en-GB" sz="1000" dirty="0">
              <a:solidFill>
                <a:prstClr val="black"/>
              </a:solidFill>
              <a:latin typeface="C4 Text" panose="02000506020000020004" pitchFamily="2" charset="0"/>
              <a:cs typeface="Calibri" pitchFamily="34" charset="0"/>
            </a:endParaRPr>
          </a:p>
          <a:p>
            <a:pPr marL="171450" indent="-171450" defTabSz="683471" fontAlgn="auto">
              <a:spcBef>
                <a:spcPts val="0"/>
              </a:spcBef>
              <a:spcAft>
                <a:spcPts val="0"/>
              </a:spcAft>
              <a:buFont typeface="Arial" panose="020B0604020202020204" pitchFamily="34" charset="0"/>
              <a:buChar char="•"/>
              <a:defRPr/>
            </a:pPr>
            <a:r>
              <a:rPr lang="en-GB" sz="1000" b="1" dirty="0" err="1">
                <a:solidFill>
                  <a:prstClr val="black"/>
                </a:solidFill>
                <a:latin typeface="C4 Text" panose="02000506020000020004" pitchFamily="2" charset="0"/>
                <a:cs typeface="Calibri" pitchFamily="34" charset="0"/>
              </a:rPr>
              <a:t>Masterchef</a:t>
            </a:r>
            <a:r>
              <a:rPr lang="en-GB" sz="1000" b="1" dirty="0">
                <a:solidFill>
                  <a:prstClr val="black"/>
                </a:solidFill>
                <a:latin typeface="C4 Text" panose="02000506020000020004" pitchFamily="2" charset="0"/>
                <a:cs typeface="Calibri" pitchFamily="34" charset="0"/>
              </a:rPr>
              <a:t> USA </a:t>
            </a:r>
            <a:r>
              <a:rPr lang="en-GB" sz="1000" dirty="0">
                <a:solidFill>
                  <a:prstClr val="black"/>
                </a:solidFill>
                <a:latin typeface="C4 Text" panose="02000506020000020004" pitchFamily="2" charset="0"/>
                <a:cs typeface="Calibri" pitchFamily="34" charset="0"/>
              </a:rPr>
              <a:t>continued in Q3, averaging 66k at 7pm (+47% vs slot).</a:t>
            </a:r>
          </a:p>
        </p:txBody>
      </p:sp>
      <p:grpSp>
        <p:nvGrpSpPr>
          <p:cNvPr id="17" name="Group 3"/>
          <p:cNvGrpSpPr>
            <a:grpSpLocks/>
          </p:cNvGrpSpPr>
          <p:nvPr/>
        </p:nvGrpSpPr>
        <p:grpSpPr bwMode="auto">
          <a:xfrm>
            <a:off x="-10616" y="4716"/>
            <a:ext cx="879872" cy="864394"/>
            <a:chOff x="283461" y="261938"/>
            <a:chExt cx="1173162" cy="1152525"/>
          </a:xfrm>
        </p:grpSpPr>
        <p:sp>
          <p:nvSpPr>
            <p:cNvPr id="18" name="Oval 1"/>
            <p:cNvSpPr>
              <a:spLocks noChangeArrowheads="1"/>
            </p:cNvSpPr>
            <p:nvPr/>
          </p:nvSpPr>
          <p:spPr bwMode="auto">
            <a:xfrm>
              <a:off x="343148" y="297087"/>
              <a:ext cx="1044816" cy="1045939"/>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83471" eaLnBrk="0" fontAlgn="auto" hangingPunct="0">
                <a:spcBef>
                  <a:spcPts val="0"/>
                </a:spcBef>
                <a:spcAft>
                  <a:spcPts val="0"/>
                </a:spcAft>
                <a:defRPr/>
              </a:pPr>
              <a:endParaRPr lang="en-GB" sz="900">
                <a:solidFill>
                  <a:prstClr val="black"/>
                </a:solidFill>
                <a:latin typeface="Archer Medium" pitchFamily="50" charset="0"/>
                <a:ea typeface="+mn-ea"/>
              </a:endParaRPr>
            </a:p>
          </p:txBody>
        </p:sp>
        <p:pic>
          <p:nvPicPr>
            <p:cNvPr id="29" name="Picture 10" descr="New Home Logo"/>
            <p:cNvPicPr>
              <a:picLocks noChangeAspect="1" noChangeArrowheads="1"/>
            </p:cNvPicPr>
            <p:nvPr/>
          </p:nvPicPr>
          <p:blipFill>
            <a:blip r:embed="rId5">
              <a:extLst>
                <a:ext uri="{28A0092B-C50C-407E-A947-70E740481C1C}">
                  <a14:useLocalDpi xmlns:a14="http://schemas.microsoft.com/office/drawing/2010/main" val="0"/>
                </a:ext>
              </a:extLst>
            </a:blip>
            <a:srcRect l="31087" t="21217" r="29543" b="23962"/>
            <a:stretch>
              <a:fillRect/>
            </a:stretch>
          </p:blipFill>
          <p:spPr bwMode="auto">
            <a:xfrm>
              <a:off x="283461" y="261938"/>
              <a:ext cx="11731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TextBox 32">
            <a:extLst>
              <a:ext uri="{FF2B5EF4-FFF2-40B4-BE49-F238E27FC236}">
                <a16:creationId xmlns="" xmlns:a16="http://schemas.microsoft.com/office/drawing/2014/main" id="{87CD6444-3FE7-4CC4-91DE-F2A8E7E2DD9F}"/>
              </a:ext>
            </a:extLst>
          </p:cNvPr>
          <p:cNvSpPr txBox="1">
            <a:spLocks noChangeArrowheads="1"/>
          </p:cNvSpPr>
          <p:nvPr/>
        </p:nvSpPr>
        <p:spPr bwMode="auto">
          <a:xfrm>
            <a:off x="817761" y="4470951"/>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pic>
        <p:nvPicPr>
          <p:cNvPr id="25" name="Picture 24">
            <a:extLst>
              <a:ext uri="{FF2B5EF4-FFF2-40B4-BE49-F238E27FC236}">
                <a16:creationId xmlns="" xmlns:a16="http://schemas.microsoft.com/office/drawing/2014/main" id="{F49D362C-E09E-45A7-8DF3-4CF6FCBF0E9B}"/>
              </a:ext>
            </a:extLst>
          </p:cNvPr>
          <p:cNvPicPr>
            <a:picLocks noChangeAspect="1"/>
          </p:cNvPicPr>
          <p:nvPr/>
        </p:nvPicPr>
        <p:blipFill rotWithShape="1">
          <a:blip r:embed="rId6">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20" name="TextBox 19">
            <a:extLst>
              <a:ext uri="{FF2B5EF4-FFF2-40B4-BE49-F238E27FC236}">
                <a16:creationId xmlns="" xmlns:a16="http://schemas.microsoft.com/office/drawing/2014/main" id="{52E0620C-DC18-45D9-84A0-4D35BC94A0B8}"/>
              </a:ext>
            </a:extLst>
          </p:cNvPr>
          <p:cNvSpPr txBox="1">
            <a:spLocks noChangeArrowheads="1"/>
          </p:cNvSpPr>
          <p:nvPr/>
        </p:nvSpPr>
        <p:spPr bwMode="auto">
          <a:xfrm>
            <a:off x="4572314" y="4470951"/>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a:solidFill>
                  <a:prstClr val="black"/>
                </a:solidFill>
                <a:latin typeface="Archer Medium" pitchFamily="50" charset="0"/>
              </a:rPr>
              <a:t>Source: BARB/Advantedge, Jan 2017 – Sep 2018 Base Ads 16+</a:t>
            </a:r>
          </a:p>
        </p:txBody>
      </p:sp>
      <p:sp>
        <p:nvSpPr>
          <p:cNvPr id="30" name="TextBox 23">
            <a:extLst>
              <a:ext uri="{FF2B5EF4-FFF2-40B4-BE49-F238E27FC236}">
                <a16:creationId xmlns="" xmlns:a16="http://schemas.microsoft.com/office/drawing/2014/main" id="{0023F7B1-375B-4F51-8282-F0331D339A67}"/>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4" name="Picture 3">
            <a:extLst>
              <a:ext uri="{FF2B5EF4-FFF2-40B4-BE49-F238E27FC236}">
                <a16:creationId xmlns="" xmlns:a16="http://schemas.microsoft.com/office/drawing/2014/main" id="{DB45F2D8-AB8A-467D-B461-567ED238DC00}"/>
              </a:ext>
            </a:extLst>
          </p:cNvPr>
          <p:cNvPicPr>
            <a:picLocks noChangeAspect="1"/>
          </p:cNvPicPr>
          <p:nvPr/>
        </p:nvPicPr>
        <p:blipFill>
          <a:blip r:embed="rId7"/>
          <a:stretch>
            <a:fillRect/>
          </a:stretch>
        </p:blipFill>
        <p:spPr>
          <a:xfrm>
            <a:off x="1157800" y="2982701"/>
            <a:ext cx="2981960" cy="1253526"/>
          </a:xfrm>
          <a:prstGeom prst="rect">
            <a:avLst/>
          </a:prstGeom>
        </p:spPr>
      </p:pic>
      <p:pic>
        <p:nvPicPr>
          <p:cNvPr id="5" name="Picture 4">
            <a:extLst>
              <a:ext uri="{FF2B5EF4-FFF2-40B4-BE49-F238E27FC236}">
                <a16:creationId xmlns="" xmlns:a16="http://schemas.microsoft.com/office/drawing/2014/main" id="{1DD82A1F-A538-453B-9EE2-2303F0E8F8AD}"/>
              </a:ext>
            </a:extLst>
          </p:cNvPr>
          <p:cNvPicPr>
            <a:picLocks noChangeAspect="1"/>
          </p:cNvPicPr>
          <p:nvPr/>
        </p:nvPicPr>
        <p:blipFill>
          <a:blip r:embed="rId8"/>
          <a:stretch>
            <a:fillRect/>
          </a:stretch>
        </p:blipFill>
        <p:spPr>
          <a:xfrm>
            <a:off x="6300192" y="3182870"/>
            <a:ext cx="1418390" cy="623512"/>
          </a:xfrm>
          <a:prstGeom prst="rect">
            <a:avLst/>
          </a:prstGeom>
        </p:spPr>
      </p:pic>
      <p:graphicFrame>
        <p:nvGraphicFramePr>
          <p:cNvPr id="35" name="Chart 34">
            <a:extLst>
              <a:ext uri="{FF2B5EF4-FFF2-40B4-BE49-F238E27FC236}">
                <a16:creationId xmlns="" xmlns:a16="http://schemas.microsoft.com/office/drawing/2014/main" id="{122CF8AD-1061-4712-84AA-24C280EC298B}"/>
              </a:ext>
            </a:extLst>
          </p:cNvPr>
          <p:cNvGraphicFramePr>
            <a:graphicFrameLocks/>
          </p:cNvGraphicFramePr>
          <p:nvPr>
            <p:extLst>
              <p:ext uri="{D42A27DB-BD31-4B8C-83A1-F6EECF244321}">
                <p14:modId xmlns:p14="http://schemas.microsoft.com/office/powerpoint/2010/main" val="3681625983"/>
              </p:ext>
            </p:extLst>
          </p:nvPr>
        </p:nvGraphicFramePr>
        <p:xfrm>
          <a:off x="4437911" y="3144138"/>
          <a:ext cx="1989262" cy="109208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78514491"/>
      </p:ext>
    </p:extLst>
  </p:cSld>
  <p:clrMapOvr>
    <a:overrideClrMapping bg1="lt1" tx1="dk1" bg2="lt2" tx2="dk2" accent1="accent1" accent2="accent2" accent3="accent3" accent4="accent4" accent5="accent5" accent6="accent6" hlink="hlink" folHlink="folHlink"/>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2146"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4" name="Text Box 66"/>
          <p:cNvSpPr txBox="1">
            <a:spLocks noChangeArrowheads="1"/>
          </p:cNvSpPr>
          <p:nvPr/>
        </p:nvSpPr>
        <p:spPr bwMode="auto">
          <a:xfrm>
            <a:off x="684213" y="1052519"/>
            <a:ext cx="7643812" cy="3679825"/>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1600" dirty="0">
                <a:solidFill>
                  <a:srgbClr val="000000"/>
                </a:solidFill>
                <a:latin typeface="C4 Headline" pitchFamily="2" charset="0"/>
                <a:cs typeface="Arial" charset="0"/>
              </a:rPr>
              <a:t>Home viewers… </a:t>
            </a:r>
          </a:p>
          <a:p>
            <a:pPr eaLnBrk="1" fontAlgn="b" hangingPunct="1">
              <a:defRPr/>
            </a:pPr>
            <a:endParaRPr lang="en-GB" sz="11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Watching TV is their favourite pastime (index </a:t>
            </a:r>
            <a:r>
              <a:rPr lang="en-GB" sz="1200" dirty="0" smtClean="0">
                <a:solidFill>
                  <a:srgbClr val="000000"/>
                </a:solidFill>
                <a:latin typeface="C4 Text" pitchFamily="2" charset="0"/>
                <a:cs typeface="Arial" charset="0"/>
              </a:rPr>
              <a:t>138) and </a:t>
            </a:r>
            <a:r>
              <a:rPr lang="en-GB" sz="1200" dirty="0">
                <a:solidFill>
                  <a:srgbClr val="000000"/>
                </a:solidFill>
                <a:latin typeface="C4 Text" pitchFamily="2" charset="0"/>
                <a:cs typeface="Arial" charset="0"/>
              </a:rPr>
              <a:t>they enjoy TV ads as much as programmes (index </a:t>
            </a:r>
            <a:r>
              <a:rPr lang="en-GB" sz="1200" dirty="0" smtClean="0">
                <a:solidFill>
                  <a:srgbClr val="000000"/>
                </a:solidFill>
                <a:latin typeface="C4 Text" pitchFamily="2" charset="0"/>
                <a:cs typeface="Arial" charset="0"/>
              </a:rPr>
              <a:t>161). They rely on TV to keep informed (index 145)</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find </a:t>
            </a:r>
            <a:r>
              <a:rPr lang="en-GB" sz="1200" dirty="0">
                <a:solidFill>
                  <a:srgbClr val="000000"/>
                </a:solidFill>
                <a:latin typeface="C4 Text" pitchFamily="2" charset="0"/>
                <a:cs typeface="Arial" charset="0"/>
              </a:rPr>
              <a:t>TV ads interesting to talk about (index </a:t>
            </a:r>
            <a:r>
              <a:rPr lang="en-GB" sz="1200" dirty="0" smtClean="0">
                <a:solidFill>
                  <a:srgbClr val="000000"/>
                </a:solidFill>
                <a:latin typeface="C4 Text" pitchFamily="2" charset="0"/>
                <a:cs typeface="Arial" charset="0"/>
              </a:rPr>
              <a:t>162), </a:t>
            </a:r>
            <a:r>
              <a:rPr lang="en-GB" sz="1200" dirty="0">
                <a:solidFill>
                  <a:srgbClr val="000000"/>
                </a:solidFill>
                <a:latin typeface="C4 Text" pitchFamily="2" charset="0"/>
                <a:cs typeface="Arial" charset="0"/>
              </a:rPr>
              <a:t>they tend to buy products from companies sponsor TV programmes (index </a:t>
            </a:r>
            <a:r>
              <a:rPr lang="en-GB" sz="1200" dirty="0" smtClean="0">
                <a:solidFill>
                  <a:srgbClr val="000000"/>
                </a:solidFill>
                <a:latin typeface="C4 Text" pitchFamily="2" charset="0"/>
                <a:cs typeface="Arial" charset="0"/>
              </a:rPr>
              <a:t>177) </a:t>
            </a:r>
            <a:r>
              <a:rPr lang="en-GB" sz="1200" dirty="0">
                <a:solidFill>
                  <a:srgbClr val="000000"/>
                </a:solidFill>
                <a:latin typeface="C4 Text" pitchFamily="2" charset="0"/>
                <a:cs typeface="Arial" charset="0"/>
              </a:rPr>
              <a:t>and say that celebrities influence their purchase decisions (index </a:t>
            </a:r>
            <a:r>
              <a:rPr lang="en-GB" sz="1200" dirty="0" smtClean="0">
                <a:solidFill>
                  <a:srgbClr val="000000"/>
                </a:solidFill>
                <a:latin typeface="C4 Text" pitchFamily="2" charset="0"/>
                <a:cs typeface="Arial" charset="0"/>
              </a:rPr>
              <a:t>148).</a:t>
            </a:r>
            <a:endParaRPr lang="en-GB" sz="1200" dirty="0">
              <a:solidFill>
                <a:srgbClr val="000000"/>
              </a:solidFill>
              <a:latin typeface="C4 Text" pitchFamily="2" charset="0"/>
              <a:cs typeface="Arial" charset="0"/>
            </a:endParaRPr>
          </a:p>
          <a:p>
            <a:pPr eaLnBrk="1" fontAlgn="b" hangingPunct="1">
              <a:defRPr/>
            </a:pPr>
            <a:endParaRPr lang="en-GB" sz="11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buy new products before most of their friends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126), like to keep up with the latest fashions (index 132), and spend a lot on clothes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126). </a:t>
            </a:r>
          </a:p>
          <a:p>
            <a:pPr eaLnBrk="1" fontAlgn="b" hangingPunct="1">
              <a:defRPr/>
            </a:pPr>
            <a:endParaRPr lang="en-GB" sz="1200" dirty="0" smtClean="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a:t>
            </a:r>
            <a:r>
              <a:rPr lang="en-GB" sz="1200" dirty="0" smtClean="0">
                <a:solidFill>
                  <a:srgbClr val="000000"/>
                </a:solidFill>
                <a:latin typeface="C4 Text" pitchFamily="2" charset="0"/>
                <a:cs typeface="Arial" charset="0"/>
              </a:rPr>
              <a:t>hey </a:t>
            </a:r>
            <a:r>
              <a:rPr lang="en-GB" sz="1200" dirty="0">
                <a:solidFill>
                  <a:srgbClr val="000000"/>
                </a:solidFill>
                <a:latin typeface="C4 Text" pitchFamily="2" charset="0"/>
                <a:cs typeface="Arial" charset="0"/>
              </a:rPr>
              <a:t>think it’s important that their household is equipped with the latest technology (index </a:t>
            </a:r>
            <a:r>
              <a:rPr lang="en-GB" sz="1200" dirty="0" smtClean="0">
                <a:solidFill>
                  <a:srgbClr val="000000"/>
                </a:solidFill>
                <a:latin typeface="C4 Text" pitchFamily="2" charset="0"/>
                <a:cs typeface="Arial" charset="0"/>
              </a:rPr>
              <a:t>109), </a:t>
            </a:r>
            <a:r>
              <a:rPr lang="en-GB" sz="1200" dirty="0">
                <a:solidFill>
                  <a:srgbClr val="000000"/>
                </a:solidFill>
                <a:latin typeface="C4 Text" pitchFamily="2" charset="0"/>
                <a:cs typeface="Arial" charset="0"/>
              </a:rPr>
              <a:t>claim </a:t>
            </a:r>
            <a:r>
              <a:rPr lang="en-GB" sz="1200" dirty="0" smtClean="0">
                <a:solidFill>
                  <a:srgbClr val="000000"/>
                </a:solidFill>
                <a:latin typeface="C4 Text" pitchFamily="2" charset="0"/>
                <a:cs typeface="Arial" charset="0"/>
              </a:rPr>
              <a:t>they have expensive tastes (index 115) and </a:t>
            </a:r>
            <a:r>
              <a:rPr lang="en-GB" sz="1200" dirty="0">
                <a:solidFill>
                  <a:srgbClr val="000000"/>
                </a:solidFill>
                <a:latin typeface="C4 Text" pitchFamily="2" charset="0"/>
                <a:cs typeface="Arial" charset="0"/>
              </a:rPr>
              <a:t>people come to them for advice before buying new </a:t>
            </a:r>
            <a:r>
              <a:rPr lang="en-GB" sz="1200" dirty="0" smtClean="0">
                <a:solidFill>
                  <a:srgbClr val="000000"/>
                </a:solidFill>
                <a:latin typeface="C4 Text" pitchFamily="2" charset="0"/>
                <a:cs typeface="Arial" charset="0"/>
              </a:rPr>
              <a:t>things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112).</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100" dirty="0" smtClean="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are tempted to buy products they’ve seen advertised (index 112), often noticing products or brands that appear in TV programmes and films</a:t>
            </a:r>
            <a:r>
              <a:rPr lang="en-GB" sz="1100" dirty="0">
                <a:solidFill>
                  <a:srgbClr val="000000"/>
                </a:solidFill>
                <a:latin typeface="C4 Text" pitchFamily="2" charset="0"/>
                <a:cs typeface="Arial" charset="0"/>
              </a:rPr>
              <a:t> </a:t>
            </a:r>
            <a:r>
              <a:rPr lang="en-GB" sz="1100" dirty="0" smtClean="0">
                <a:solidFill>
                  <a:srgbClr val="000000"/>
                </a:solidFill>
                <a:latin typeface="C4 Text" pitchFamily="2" charset="0"/>
                <a:cs typeface="Arial" charset="0"/>
              </a:rPr>
              <a:t>(</a:t>
            </a:r>
            <a:r>
              <a:rPr lang="en-GB" sz="1100" dirty="0">
                <a:solidFill>
                  <a:srgbClr val="000000"/>
                </a:solidFill>
                <a:latin typeface="C4 Text" pitchFamily="2" charset="0"/>
                <a:cs typeface="Arial" charset="0"/>
              </a:rPr>
              <a:t>i</a:t>
            </a:r>
            <a:r>
              <a:rPr lang="en-GB" sz="1100" dirty="0" smtClean="0">
                <a:solidFill>
                  <a:srgbClr val="000000"/>
                </a:solidFill>
                <a:latin typeface="C4 Text" pitchFamily="2" charset="0"/>
                <a:cs typeface="Arial" charset="0"/>
              </a:rPr>
              <a:t>ndex 119).</a:t>
            </a:r>
            <a:endParaRPr lang="en-GB" sz="1100" dirty="0">
              <a:solidFill>
                <a:srgbClr val="000000"/>
              </a:solidFill>
              <a:latin typeface="C4 Text" pitchFamily="2" charset="0"/>
              <a:cs typeface="Arial" charset="0"/>
            </a:endParaRPr>
          </a:p>
        </p:txBody>
      </p:sp>
      <p:pic>
        <p:nvPicPr>
          <p:cNvPr id="26214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2150" name="Group 3"/>
          <p:cNvGrpSpPr>
            <a:grpSpLocks/>
          </p:cNvGrpSpPr>
          <p:nvPr/>
        </p:nvGrpSpPr>
        <p:grpSpPr bwMode="auto">
          <a:xfrm>
            <a:off x="236546" y="155575"/>
            <a:ext cx="879475" cy="863600"/>
            <a:chOff x="283461" y="261938"/>
            <a:chExt cx="1173162" cy="1152525"/>
          </a:xfrm>
        </p:grpSpPr>
        <p:sp>
          <p:nvSpPr>
            <p:cNvPr id="18" name="Oval 1"/>
            <p:cNvSpPr>
              <a:spLocks noChangeArrowheads="1"/>
            </p:cNvSpPr>
            <p:nvPr/>
          </p:nvSpPr>
          <p:spPr bwMode="auto">
            <a:xfrm>
              <a:off x="342754" y="297955"/>
              <a:ext cx="1046105" cy="1044475"/>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defTabSz="672447" eaLnBrk="0" fontAlgn="auto" hangingPunct="0">
                <a:spcBef>
                  <a:spcPts val="0"/>
                </a:spcBef>
                <a:spcAft>
                  <a:spcPts val="0"/>
                </a:spcAft>
                <a:defRPr/>
              </a:pPr>
              <a:endParaRPr lang="en-GB" sz="900">
                <a:solidFill>
                  <a:prstClr val="black"/>
                </a:solidFill>
                <a:latin typeface="Archer Medium" pitchFamily="50" charset="0"/>
                <a:ea typeface="+mn-ea"/>
              </a:endParaRPr>
            </a:p>
          </p:txBody>
        </p:sp>
        <p:pic>
          <p:nvPicPr>
            <p:cNvPr id="262153" name="Picture 10" descr="New Home Logo"/>
            <p:cNvPicPr>
              <a:picLocks noChangeAspect="1" noChangeArrowheads="1"/>
            </p:cNvPicPr>
            <p:nvPr/>
          </p:nvPicPr>
          <p:blipFill>
            <a:blip r:embed="rId5">
              <a:extLst>
                <a:ext uri="{28A0092B-C50C-407E-A947-70E740481C1C}">
                  <a14:useLocalDpi xmlns:a14="http://schemas.microsoft.com/office/drawing/2010/main" val="0"/>
                </a:ext>
              </a:extLst>
            </a:blip>
            <a:srcRect l="31087" t="21217" r="29543" b="23962"/>
            <a:stretch>
              <a:fillRect/>
            </a:stretch>
          </p:blipFill>
          <p:spPr bwMode="auto">
            <a:xfrm>
              <a:off x="283461" y="261938"/>
              <a:ext cx="117316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2151"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9288" y="617555"/>
            <a:ext cx="8747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Home within </a:t>
            </a:r>
            <a:r>
              <a:rPr lang="en-GB" altLang="en-US" sz="1100" i="1" dirty="0">
                <a:solidFill>
                  <a:schemeClr val="bg1"/>
                </a:solidFill>
                <a:latin typeface="C4 Text" pitchFamily="2" charset="0"/>
              </a:rPr>
              <a:t>the last week.</a:t>
            </a:r>
          </a:p>
        </p:txBody>
      </p:sp>
    </p:spTree>
  </p:cSld>
  <p:clrMapOvr>
    <a:overrideClrMapping bg1="lt1" tx1="dk1" bg2="lt2" tx2="dk2" accent1="accent1" accent2="accent2" accent3="accent3" accent4="accent4" accent5="accent5" accent6="accent6" hlink="hlink" folHlink="folHlink"/>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9" descr="S:\ADSales\Trade Marketing\Presentation Resources\2. Image Library\2. UKTV Programming Images\Grimm\Grimm S3 2.jpg"/>
          <p:cNvPicPr>
            <a:picLocks noChangeAspect="1" noChangeArrowheads="1"/>
          </p:cNvPicPr>
          <p:nvPr/>
        </p:nvPicPr>
        <p:blipFill>
          <a:blip r:embed="rId3">
            <a:extLst>
              <a:ext uri="{28A0092B-C50C-407E-A947-70E740481C1C}">
                <a14:useLocalDpi xmlns:a14="http://schemas.microsoft.com/office/drawing/2010/main" val="0"/>
              </a:ext>
            </a:extLst>
          </a:blip>
          <a:srcRect t="6218" b="9743"/>
          <a:stretch>
            <a:fillRect/>
          </a:stretch>
        </p:blipFill>
        <p:spPr bwMode="auto">
          <a:xfrm>
            <a:off x="2" y="0"/>
            <a:ext cx="91805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Box 5"/>
          <p:cNvSpPr txBox="1">
            <a:spLocks noChangeArrowheads="1"/>
          </p:cNvSpPr>
          <p:nvPr/>
        </p:nvSpPr>
        <p:spPr bwMode="auto">
          <a:xfrm>
            <a:off x="2" y="3808415"/>
            <a:ext cx="3895725" cy="561975"/>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defTabSz="45720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defTabSz="4572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0"/>
              </a:spcBef>
              <a:buClrTx/>
              <a:buFontTx/>
              <a:buNone/>
            </a:pPr>
            <a:r>
              <a:rPr lang="en-US" altLang="en-US" sz="3200">
                <a:solidFill>
                  <a:srgbClr val="FFFFFF"/>
                </a:solidFill>
              </a:rPr>
              <a:t>Audience Insight</a:t>
            </a:r>
          </a:p>
        </p:txBody>
      </p:sp>
      <p:sp>
        <p:nvSpPr>
          <p:cNvPr id="225285" name="TextBox 5"/>
          <p:cNvSpPr txBox="1">
            <a:spLocks noChangeArrowheads="1"/>
          </p:cNvSpPr>
          <p:nvPr/>
        </p:nvSpPr>
        <p:spPr bwMode="auto">
          <a:xfrm>
            <a:off x="2" y="4362451"/>
            <a:ext cx="3078163" cy="577850"/>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defTabSz="45720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defTabSz="4572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0"/>
              </a:spcBef>
              <a:buClrTx/>
              <a:buFontTx/>
              <a:buNone/>
            </a:pPr>
            <a:r>
              <a:rPr lang="en-US" altLang="en-US" sz="3300" dirty="0" smtClean="0">
                <a:solidFill>
                  <a:srgbClr val="FFFFFF"/>
                </a:solidFill>
              </a:rPr>
              <a:t>Q3 2018</a:t>
            </a:r>
            <a:endParaRPr lang="en-US" altLang="en-US" sz="3300" dirty="0">
              <a:solidFill>
                <a:srgbClr val="FFFFFF"/>
              </a:solidFill>
            </a:endParaRPr>
          </a:p>
        </p:txBody>
      </p:sp>
      <p:sp>
        <p:nvSpPr>
          <p:cNvPr id="225286" name="TextBox 5"/>
          <p:cNvSpPr txBox="1">
            <a:spLocks noChangeArrowheads="1"/>
          </p:cNvSpPr>
          <p:nvPr/>
        </p:nvSpPr>
        <p:spPr bwMode="auto">
          <a:xfrm>
            <a:off x="0" y="3149601"/>
            <a:ext cx="1644650" cy="700088"/>
          </a:xfrm>
          <a:prstGeom prst="rect">
            <a:avLst/>
          </a:prstGeom>
          <a:solidFill>
            <a:srgbClr val="2CB1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7332" tIns="34289" rIns="67332" bIns="34289">
            <a:spAutoFit/>
          </a:bodyPr>
          <a:lstStyle>
            <a:lvl1pPr defTabSz="457200"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defTabSz="45720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defTabSz="4572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defTabSz="4572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defTabSz="4572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0"/>
              </a:spcBef>
              <a:buClrTx/>
              <a:buFontTx/>
              <a:buNone/>
            </a:pPr>
            <a:r>
              <a:rPr lang="en-US" altLang="en-US" sz="4100">
                <a:solidFill>
                  <a:srgbClr val="FFFFFF"/>
                </a:solidFill>
              </a:rPr>
              <a:t>UKTV</a:t>
            </a:r>
          </a:p>
        </p:txBody>
      </p:sp>
      <p:pic>
        <p:nvPicPr>
          <p:cNvPr id="225287"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1" y="842963"/>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5059" name="Rounded Rectangle 4"/>
          <p:cNvSpPr>
            <a:spLocks noChangeArrowheads="1"/>
          </p:cNvSpPr>
          <p:nvPr/>
        </p:nvSpPr>
        <p:spPr bwMode="auto">
          <a:xfrm>
            <a:off x="1403648" y="2787785"/>
            <a:ext cx="6755790" cy="2142475"/>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7796" tIns="34289" rIns="67796" bIns="34289"/>
          <a:lstStyle/>
          <a:p>
            <a:pPr defTabSz="676909" eaLnBrk="0" fontAlgn="auto" hangingPunct="0">
              <a:spcBef>
                <a:spcPts val="0"/>
              </a:spcBef>
              <a:spcAft>
                <a:spcPts val="0"/>
              </a:spcAft>
              <a:defRPr/>
            </a:pPr>
            <a:endParaRPr lang="en-GB" sz="900">
              <a:solidFill>
                <a:prstClr val="black"/>
              </a:solidFill>
              <a:latin typeface="Archer Medium" pitchFamily="50" charset="0"/>
              <a:ea typeface="+mn-ea"/>
            </a:endParaRPr>
          </a:p>
        </p:txBody>
      </p:sp>
      <p:sp>
        <p:nvSpPr>
          <p:cNvPr id="45061" name="Rectangle 3"/>
          <p:cNvSpPr>
            <a:spLocks noChangeArrowheads="1"/>
          </p:cNvSpPr>
          <p:nvPr/>
        </p:nvSpPr>
        <p:spPr bwMode="auto">
          <a:xfrm>
            <a:off x="1403648" y="1290251"/>
            <a:ext cx="6768752" cy="1296591"/>
          </a:xfrm>
          <a:prstGeom prst="roundRect">
            <a:avLst>
              <a:gd name="adj" fmla="val 16667"/>
            </a:avLst>
          </a:prstGeom>
          <a:solidFill>
            <a:srgbClr val="FFFFFF">
              <a:alpha val="90000"/>
            </a:srgbClr>
          </a:solidFill>
          <a:ln>
            <a:noFill/>
          </a:ln>
          <a:extLst/>
        </p:spPr>
        <p:txBody>
          <a:bodyPr lIns="67796" tIns="34289" rIns="67796" bIns="34289" anchor="ctr"/>
          <a:lstStyle/>
          <a:p>
            <a:pPr marL="94916" indent="-94916" defTabSz="676909" fontAlgn="auto">
              <a:spcBef>
                <a:spcPts val="0"/>
              </a:spcBef>
              <a:spcAft>
                <a:spcPts val="0"/>
              </a:spcAft>
              <a:buFont typeface="Arial" charset="0"/>
              <a:buChar char="•"/>
              <a:defRPr/>
            </a:pPr>
            <a:r>
              <a:rPr lang="en-GB" sz="1000" b="1" dirty="0">
                <a:solidFill>
                  <a:prstClr val="black"/>
                </a:solidFill>
                <a:latin typeface="C4 Text" panose="02000506020000020004" pitchFamily="2" charset="0"/>
                <a:ea typeface="+mn-ea"/>
                <a:cs typeface="Calibri" pitchFamily="34" charset="0"/>
              </a:rPr>
              <a:t>Over 7.3m adults </a:t>
            </a:r>
            <a:r>
              <a:rPr lang="en-GB" sz="1000" dirty="0">
                <a:solidFill>
                  <a:prstClr val="black"/>
                </a:solidFill>
                <a:latin typeface="C4 Text" panose="02000506020000020004" pitchFamily="2" charset="0"/>
                <a:ea typeface="+mn-ea"/>
                <a:cs typeface="Calibri" pitchFamily="34" charset="0"/>
              </a:rPr>
              <a:t>tuned into Really every month on the Freeview platform, maintaining its position as the 4</a:t>
            </a:r>
            <a:r>
              <a:rPr lang="en-GB" sz="1000" baseline="30000" dirty="0">
                <a:solidFill>
                  <a:prstClr val="black"/>
                </a:solidFill>
                <a:latin typeface="C4 Text" panose="02000506020000020004" pitchFamily="2" charset="0"/>
                <a:ea typeface="+mn-ea"/>
                <a:cs typeface="Calibri" pitchFamily="34" charset="0"/>
              </a:rPr>
              <a:t>th</a:t>
            </a:r>
            <a:r>
              <a:rPr lang="en-GB" sz="1000" dirty="0">
                <a:solidFill>
                  <a:prstClr val="black"/>
                </a:solidFill>
                <a:latin typeface="C4 Text" panose="02000506020000020004" pitchFamily="2" charset="0"/>
                <a:ea typeface="+mn-ea"/>
                <a:cs typeface="Calibri" pitchFamily="34" charset="0"/>
              </a:rPr>
              <a:t> highest non-PSB monthly reach in Freeview and ahead of 5Spike and Quest</a:t>
            </a:r>
          </a:p>
          <a:p>
            <a:pPr defTabSz="676909" fontAlgn="auto">
              <a:spcBef>
                <a:spcPts val="0"/>
              </a:spcBef>
              <a:spcAft>
                <a:spcPts val="0"/>
              </a:spcAft>
              <a:defRPr/>
            </a:pPr>
            <a:endParaRPr lang="en-GB" sz="1000" dirty="0">
              <a:solidFill>
                <a:prstClr val="black"/>
              </a:solidFill>
              <a:latin typeface="C4 Text" panose="02000506020000020004" pitchFamily="2" charset="0"/>
              <a:ea typeface="+mn-ea"/>
              <a:cs typeface="Calibri" pitchFamily="34" charset="0"/>
            </a:endParaRPr>
          </a:p>
          <a:p>
            <a:pPr defTabSz="676909" fontAlgn="auto">
              <a:spcBef>
                <a:spcPts val="0"/>
              </a:spcBef>
              <a:spcAft>
                <a:spcPts val="0"/>
              </a:spcAft>
              <a:defRPr/>
            </a:pPr>
            <a:endParaRPr lang="en-GB" sz="1000" i="1" dirty="0">
              <a:solidFill>
                <a:srgbClr val="FF0000"/>
              </a:solidFill>
              <a:latin typeface="C4 Text" panose="02000506020000020004" pitchFamily="2" charset="0"/>
              <a:ea typeface="+mn-ea"/>
              <a:cs typeface="Calibri" pitchFamily="34" charset="0"/>
            </a:endParaRPr>
          </a:p>
          <a:p>
            <a:pPr marL="94916" indent="-94916" defTabSz="676909" fontAlgn="auto">
              <a:spcBef>
                <a:spcPts val="0"/>
              </a:spcBef>
              <a:spcAft>
                <a:spcPts val="0"/>
              </a:spcAft>
              <a:buFont typeface="Arial" charset="0"/>
              <a:buChar char="•"/>
              <a:defRPr/>
            </a:pPr>
            <a:r>
              <a:rPr lang="en-US" sz="1000" dirty="0">
                <a:solidFill>
                  <a:prstClr val="black"/>
                </a:solidFill>
                <a:latin typeface="C4 Text" panose="02000506020000020004" pitchFamily="2" charset="0"/>
                <a:ea typeface="+mn-ea"/>
                <a:cs typeface="Calibri" pitchFamily="34" charset="0"/>
              </a:rPr>
              <a:t>Average session length continues to be strong for the channel in 2018, </a:t>
            </a:r>
            <a:r>
              <a:rPr lang="en-US" sz="1000" b="1" dirty="0">
                <a:solidFill>
                  <a:prstClr val="black"/>
                </a:solidFill>
                <a:latin typeface="C4 Text" panose="02000506020000020004" pitchFamily="2" charset="0"/>
                <a:ea typeface="+mn-ea"/>
                <a:cs typeface="Calibri" pitchFamily="34" charset="0"/>
              </a:rPr>
              <a:t>up +11% YoY </a:t>
            </a:r>
            <a:r>
              <a:rPr lang="en-US" sz="1000" dirty="0">
                <a:solidFill>
                  <a:prstClr val="black"/>
                </a:solidFill>
                <a:latin typeface="C4 Text" panose="02000506020000020004" pitchFamily="2" charset="0"/>
                <a:ea typeface="+mn-ea"/>
                <a:cs typeface="Calibri" pitchFamily="34" charset="0"/>
              </a:rPr>
              <a:t>averaging 33.8 minutes in Q3.</a:t>
            </a:r>
            <a:endParaRPr lang="en-US" sz="1000" b="1" dirty="0">
              <a:solidFill>
                <a:prstClr val="black"/>
              </a:solidFill>
              <a:latin typeface="C4 Text" panose="02000506020000020004" pitchFamily="2" charset="0"/>
              <a:ea typeface="+mn-ea"/>
              <a:cs typeface="Calibri" pitchFamily="34" charset="0"/>
            </a:endParaRPr>
          </a:p>
        </p:txBody>
      </p:sp>
      <p:sp>
        <p:nvSpPr>
          <p:cNvPr id="45062" name="Rectangle 2"/>
          <p:cNvSpPr>
            <a:spLocks noChangeArrowheads="1"/>
          </p:cNvSpPr>
          <p:nvPr/>
        </p:nvSpPr>
        <p:spPr bwMode="auto">
          <a:xfrm>
            <a:off x="1403648" y="115349"/>
            <a:ext cx="6755790" cy="886078"/>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96" tIns="34289" rIns="67796" bIns="34289" anchor="ctr"/>
          <a:lstStyle/>
          <a:p>
            <a:pPr defTabSz="676909" fontAlgn="auto">
              <a:spcBef>
                <a:spcPts val="0"/>
              </a:spcBef>
              <a:spcAft>
                <a:spcPts val="0"/>
              </a:spcAft>
              <a:defRPr/>
            </a:pPr>
            <a:r>
              <a:rPr lang="en-GB" sz="1000" b="1">
                <a:solidFill>
                  <a:srgbClr val="000000"/>
                </a:solidFill>
                <a:latin typeface="C4 Headline" panose="02000503030000020004" pitchFamily="2" charset="0"/>
                <a:ea typeface="+mn-ea"/>
                <a:cs typeface="Calibri" pitchFamily="34" charset="0"/>
              </a:rPr>
              <a:t>Really is a TV channel that seeks out real life stories that amaze. </a:t>
            </a:r>
          </a:p>
          <a:p>
            <a:pPr defTabSz="676909" fontAlgn="auto">
              <a:spcBef>
                <a:spcPts val="0"/>
              </a:spcBef>
              <a:spcAft>
                <a:spcPts val="0"/>
              </a:spcAft>
              <a:defRPr/>
            </a:pPr>
            <a:r>
              <a:rPr lang="en-GB" sz="1000">
                <a:solidFill>
                  <a:srgbClr val="000000"/>
                </a:solidFill>
                <a:latin typeface="C4 Text" panose="02000506020000020004" pitchFamily="2" charset="0"/>
                <a:ea typeface="+mn-ea"/>
                <a:cs typeface="Calibri" pitchFamily="34" charset="0"/>
              </a:rPr>
              <a:t>We get under the surface of what makes people tick and the power of real stories about people that inspire, intrigue and surprise. We shine a light on the extraordinary in the most ordinary settings and we curiously examine the everyday of those who live lives that are more extreme.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52606"/>
            <a:ext cx="1588773" cy="1078994"/>
          </a:xfrm>
          <a:prstGeom prst="rect">
            <a:avLst/>
          </a:prstGeom>
        </p:spPr>
      </p:pic>
      <p:sp>
        <p:nvSpPr>
          <p:cNvPr id="11" name="TextBox 10">
            <a:extLst>
              <a:ext uri="{FF2B5EF4-FFF2-40B4-BE49-F238E27FC236}">
                <a16:creationId xmlns="" xmlns:a16="http://schemas.microsoft.com/office/drawing/2014/main" id="{824D67C5-3362-4A31-B4FA-BDBC4993EC69}"/>
              </a:ext>
            </a:extLst>
          </p:cNvPr>
          <p:cNvSpPr txBox="1">
            <a:spLocks noChangeArrowheads="1"/>
          </p:cNvSpPr>
          <p:nvPr/>
        </p:nvSpPr>
        <p:spPr bwMode="auto">
          <a:xfrm>
            <a:off x="1680667" y="4769274"/>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C4 Text" panose="02000506020000020004"/>
              </a:rPr>
              <a:t>Profile source: BARB/</a:t>
            </a:r>
            <a:r>
              <a:rPr lang="en-GB" sz="600" kern="0" err="1">
                <a:solidFill>
                  <a:srgbClr val="000000"/>
                </a:solidFill>
                <a:latin typeface="C4 Text" panose="02000506020000020004"/>
              </a:rPr>
              <a:t>Advantedge</a:t>
            </a:r>
            <a:r>
              <a:rPr lang="en-GB" sz="600" kern="0">
                <a:solidFill>
                  <a:srgbClr val="000000"/>
                </a:solidFill>
                <a:latin typeface="C4 Text" panose="02000506020000020004"/>
              </a:rPr>
              <a:t>, Q3 2018 Base Ads 16+</a:t>
            </a:r>
          </a:p>
        </p:txBody>
      </p:sp>
      <p:pic>
        <p:nvPicPr>
          <p:cNvPr id="14" name="Picture 13">
            <a:extLst>
              <a:ext uri="{FF2B5EF4-FFF2-40B4-BE49-F238E27FC236}">
                <a16:creationId xmlns="" xmlns:a16="http://schemas.microsoft.com/office/drawing/2014/main" id="{05778CFD-0185-42C5-86A2-29E485ADBF76}"/>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15" name="Chart 14">
            <a:extLst>
              <a:ext uri="{FF2B5EF4-FFF2-40B4-BE49-F238E27FC236}">
                <a16:creationId xmlns="" xmlns:a16="http://schemas.microsoft.com/office/drawing/2014/main" id="{9A53E5D2-72A4-4917-BF25-0F4486FE8FFB}"/>
              </a:ext>
            </a:extLst>
          </p:cNvPr>
          <p:cNvGraphicFramePr>
            <a:graphicFrameLocks/>
          </p:cNvGraphicFramePr>
          <p:nvPr>
            <p:extLst>
              <p:ext uri="{D42A27DB-BD31-4B8C-83A1-F6EECF244321}">
                <p14:modId xmlns:p14="http://schemas.microsoft.com/office/powerpoint/2010/main" val="1578747438"/>
              </p:ext>
            </p:extLst>
          </p:nvPr>
        </p:nvGraphicFramePr>
        <p:xfrm>
          <a:off x="935780" y="2850706"/>
          <a:ext cx="2928416" cy="191319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Chart 17">
            <a:extLst>
              <a:ext uri="{FF2B5EF4-FFF2-40B4-BE49-F238E27FC236}">
                <a16:creationId xmlns="" xmlns:a16="http://schemas.microsoft.com/office/drawing/2014/main" id="{1549399E-93C1-4C63-9BD2-294E2E660C24}"/>
              </a:ext>
            </a:extLst>
          </p:cNvPr>
          <p:cNvGraphicFramePr>
            <a:graphicFrameLocks/>
          </p:cNvGraphicFramePr>
          <p:nvPr>
            <p:extLst>
              <p:ext uri="{D42A27DB-BD31-4B8C-83A1-F6EECF244321}">
                <p14:modId xmlns:p14="http://schemas.microsoft.com/office/powerpoint/2010/main" val="3874385735"/>
              </p:ext>
            </p:extLst>
          </p:nvPr>
        </p:nvGraphicFramePr>
        <p:xfrm>
          <a:off x="3196625" y="2881184"/>
          <a:ext cx="2750750" cy="19155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Chart 18">
            <a:extLst>
              <a:ext uri="{FF2B5EF4-FFF2-40B4-BE49-F238E27FC236}">
                <a16:creationId xmlns="" xmlns:a16="http://schemas.microsoft.com/office/drawing/2014/main" id="{1D17F6B0-C435-41C6-89C0-970650919E22}"/>
              </a:ext>
            </a:extLst>
          </p:cNvPr>
          <p:cNvGraphicFramePr>
            <a:graphicFrameLocks/>
          </p:cNvGraphicFramePr>
          <p:nvPr>
            <p:extLst>
              <p:ext uri="{D42A27DB-BD31-4B8C-83A1-F6EECF244321}">
                <p14:modId xmlns:p14="http://schemas.microsoft.com/office/powerpoint/2010/main" val="3796749140"/>
              </p:ext>
            </p:extLst>
          </p:nvPr>
        </p:nvGraphicFramePr>
        <p:xfrm>
          <a:off x="5364088" y="2881184"/>
          <a:ext cx="2652728" cy="191556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107502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81" y="-108488"/>
            <a:ext cx="1341173" cy="910840"/>
          </a:xfrm>
          <a:prstGeom prst="rect">
            <a:avLst/>
          </a:prstGeom>
        </p:spPr>
      </p:pic>
      <p:sp>
        <p:nvSpPr>
          <p:cNvPr id="8" name="Rounded Rectangle 7"/>
          <p:cNvSpPr/>
          <p:nvPr/>
        </p:nvSpPr>
        <p:spPr>
          <a:xfrm>
            <a:off x="1151620" y="2913355"/>
            <a:ext cx="3456384" cy="1990142"/>
          </a:xfrm>
          <a:prstGeom prst="roundRect">
            <a:avLst/>
          </a:prstGeom>
          <a:solidFill>
            <a:srgbClr val="FFFFFF">
              <a:alpha val="89804"/>
            </a:srgbClr>
          </a:solidFill>
          <a:ln>
            <a:noFill/>
          </a:ln>
        </p:spPr>
        <p:txBody>
          <a:bodyPr lIns="67830" tIns="34289" rIns="67830" bIns="34289" anchor="t" anchorCtr="0"/>
          <a:lstStyle/>
          <a:p>
            <a:pPr algn="ctr" defTabSz="677300" fontAlgn="auto">
              <a:spcBef>
                <a:spcPts val="0"/>
              </a:spcBef>
              <a:spcAft>
                <a:spcPts val="0"/>
              </a:spcAft>
              <a:defRPr/>
            </a:pPr>
            <a:r>
              <a:rPr lang="en-GB" sz="900" u="sng">
                <a:solidFill>
                  <a:srgbClr val="000000"/>
                </a:solidFill>
                <a:latin typeface="C4 Text" panose="02000506020000020004"/>
                <a:ea typeface="+mn-ea"/>
              </a:rPr>
              <a:t>Top Programmes</a:t>
            </a:r>
          </a:p>
        </p:txBody>
      </p:sp>
      <p:sp>
        <p:nvSpPr>
          <p:cNvPr id="9" name="Rounded Rectangle 8"/>
          <p:cNvSpPr/>
          <p:nvPr/>
        </p:nvSpPr>
        <p:spPr>
          <a:xfrm>
            <a:off x="4860034" y="2951941"/>
            <a:ext cx="3420650" cy="1912994"/>
          </a:xfrm>
          <a:prstGeom prst="roundRect">
            <a:avLst/>
          </a:prstGeom>
          <a:solidFill>
            <a:srgbClr val="FFFFFF">
              <a:alpha val="89804"/>
            </a:srgbClr>
          </a:solidFill>
          <a:ln>
            <a:noFill/>
          </a:ln>
        </p:spPr>
        <p:txBody>
          <a:bodyPr lIns="67830" tIns="34289" rIns="67830" bIns="34289" anchor="t" anchorCtr="0"/>
          <a:lstStyle/>
          <a:p>
            <a:pPr algn="ctr" defTabSz="677300" fontAlgn="auto">
              <a:spcBef>
                <a:spcPts val="0"/>
              </a:spcBef>
              <a:spcAft>
                <a:spcPts val="0"/>
              </a:spcAft>
              <a:defRPr/>
            </a:pPr>
            <a:r>
              <a:rPr lang="en-GB" sz="900" u="sng">
                <a:solidFill>
                  <a:srgbClr val="000000"/>
                </a:solidFill>
                <a:latin typeface="C4 Text" panose="02000506020000020004"/>
                <a:ea typeface="+mn-ea"/>
                <a:cs typeface="Calibri" pitchFamily="34" charset="0"/>
              </a:rPr>
              <a:t>Quarter-on-Quarter performance (16+ share)</a:t>
            </a:r>
          </a:p>
        </p:txBody>
      </p:sp>
      <p:sp>
        <p:nvSpPr>
          <p:cNvPr id="13" name="Rectangle 3"/>
          <p:cNvSpPr>
            <a:spLocks noChangeArrowheads="1"/>
          </p:cNvSpPr>
          <p:nvPr/>
        </p:nvSpPr>
        <p:spPr bwMode="auto">
          <a:xfrm>
            <a:off x="1151622" y="954296"/>
            <a:ext cx="7106188" cy="1812231"/>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830" tIns="34289" rIns="67830" bIns="34289" anchor="ctr">
            <a:normAutofit lnSpcReduction="10000"/>
          </a:bodyPr>
          <a:lstStyle/>
          <a:p>
            <a:pPr marL="211808" indent="-211808" defTabSz="677300" fontAlgn="auto">
              <a:spcBef>
                <a:spcPts val="0"/>
              </a:spcBef>
              <a:spcAft>
                <a:spcPts val="0"/>
              </a:spcAft>
              <a:buFont typeface="Arial" panose="020B0604020202020204" pitchFamily="34" charset="0"/>
              <a:buChar char="•"/>
              <a:defRPr/>
            </a:pPr>
            <a:r>
              <a:rPr lang="en-GB" sz="900" b="1">
                <a:solidFill>
                  <a:prstClr val="black"/>
                </a:solidFill>
                <a:latin typeface="C4 Text" panose="02000506020000020004" pitchFamily="2" charset="0"/>
                <a:ea typeface="+mn-ea"/>
                <a:cs typeface="Calibri" pitchFamily="34" charset="0"/>
              </a:rPr>
              <a:t>Helicopter ER </a:t>
            </a:r>
            <a:r>
              <a:rPr lang="en-GB" sz="900">
                <a:solidFill>
                  <a:prstClr val="black"/>
                </a:solidFill>
                <a:latin typeface="C4 Text" panose="02000506020000020004" pitchFamily="2" charset="0"/>
                <a:ea typeface="+mn-ea"/>
                <a:cs typeface="Calibri" pitchFamily="34" charset="0"/>
              </a:rPr>
              <a:t>returned for S3, averaging 263k across Q3 (+73% vs slot) and tracking up +29% on S2 across the quarter. The show also achieved it’s best ever TX in August of 335k, up +121% vs slot</a:t>
            </a:r>
          </a:p>
          <a:p>
            <a:pPr marL="211808" indent="-211808" defTabSz="677300" fontAlgn="auto">
              <a:spcBef>
                <a:spcPts val="0"/>
              </a:spcBef>
              <a:spcAft>
                <a:spcPts val="0"/>
              </a:spcAft>
              <a:buFont typeface="Arial" panose="020B0604020202020204" pitchFamily="34" charset="0"/>
              <a:buChar char="•"/>
              <a:defRPr/>
            </a:pPr>
            <a:endParaRPr lang="en-GB" sz="900">
              <a:solidFill>
                <a:prstClr val="black"/>
              </a:solidFill>
              <a:latin typeface="C4 Text" panose="02000506020000020004" pitchFamily="2" charset="0"/>
              <a:ea typeface="+mn-ea"/>
              <a:cs typeface="Calibri" pitchFamily="34" charset="0"/>
            </a:endParaRPr>
          </a:p>
          <a:p>
            <a:pPr marL="211808" indent="-211808" defTabSz="677300" fontAlgn="auto">
              <a:spcBef>
                <a:spcPts val="0"/>
              </a:spcBef>
              <a:spcAft>
                <a:spcPts val="0"/>
              </a:spcAft>
              <a:buFont typeface="Arial" panose="020B0604020202020204" pitchFamily="34" charset="0"/>
              <a:buChar char="•"/>
              <a:defRPr/>
            </a:pPr>
            <a:endParaRPr lang="en-GB" sz="900">
              <a:solidFill>
                <a:prstClr val="black"/>
              </a:solidFill>
              <a:latin typeface="C4 Text" panose="02000506020000020004" pitchFamily="2" charset="0"/>
              <a:ea typeface="+mn-ea"/>
              <a:cs typeface="Calibri" pitchFamily="34" charset="0"/>
            </a:endParaRPr>
          </a:p>
          <a:p>
            <a:pPr marL="211808" indent="-211808" defTabSz="677300" fontAlgn="auto">
              <a:spcBef>
                <a:spcPts val="0"/>
              </a:spcBef>
              <a:spcAft>
                <a:spcPts val="0"/>
              </a:spcAft>
              <a:buFont typeface="Arial" panose="020B0604020202020204" pitchFamily="34" charset="0"/>
              <a:buChar char="•"/>
              <a:defRPr/>
            </a:pPr>
            <a:r>
              <a:rPr lang="en-GB" sz="900" b="1">
                <a:solidFill>
                  <a:prstClr val="black"/>
                </a:solidFill>
                <a:latin typeface="C4 Text" panose="02000506020000020004" pitchFamily="2" charset="0"/>
                <a:ea typeface="+mn-ea"/>
                <a:cs typeface="Calibri" pitchFamily="34" charset="0"/>
              </a:rPr>
              <a:t>Into the Fire </a:t>
            </a:r>
            <a:r>
              <a:rPr lang="en-GB" sz="900">
                <a:solidFill>
                  <a:prstClr val="black"/>
                </a:solidFill>
                <a:latin typeface="C4 Text" panose="02000506020000020004" pitchFamily="2" charset="0"/>
                <a:ea typeface="+mn-ea"/>
                <a:cs typeface="Calibri" pitchFamily="34" charset="0"/>
              </a:rPr>
              <a:t>returned for S2, averaging 178k in Q3 (+63% vs slot) and tracking up +18% on it’s inaugural outing earlier this year</a:t>
            </a:r>
          </a:p>
          <a:p>
            <a:pPr marL="211808" indent="-211808" defTabSz="677300" fontAlgn="auto">
              <a:spcBef>
                <a:spcPts val="0"/>
              </a:spcBef>
              <a:spcAft>
                <a:spcPts val="0"/>
              </a:spcAft>
              <a:buFont typeface="Arial" panose="020B0604020202020204" pitchFamily="34" charset="0"/>
              <a:buChar char="•"/>
              <a:defRPr/>
            </a:pPr>
            <a:endParaRPr lang="en-GB" sz="900">
              <a:solidFill>
                <a:prstClr val="black"/>
              </a:solidFill>
              <a:latin typeface="C4 Text" panose="02000506020000020004" pitchFamily="2" charset="0"/>
              <a:ea typeface="+mn-ea"/>
              <a:cs typeface="Calibri" pitchFamily="34" charset="0"/>
            </a:endParaRPr>
          </a:p>
          <a:p>
            <a:pPr marL="211808" indent="-211808" defTabSz="677300" fontAlgn="auto">
              <a:spcBef>
                <a:spcPts val="0"/>
              </a:spcBef>
              <a:spcAft>
                <a:spcPts val="0"/>
              </a:spcAft>
              <a:buFont typeface="Arial" panose="020B0604020202020204" pitchFamily="34" charset="0"/>
              <a:buChar char="•"/>
              <a:defRPr/>
            </a:pPr>
            <a:endParaRPr lang="en-GB" sz="900">
              <a:solidFill>
                <a:prstClr val="black"/>
              </a:solidFill>
              <a:latin typeface="C4 Text" panose="02000506020000020004" pitchFamily="2" charset="0"/>
              <a:ea typeface="+mn-ea"/>
              <a:cs typeface="Calibri" pitchFamily="34" charset="0"/>
            </a:endParaRPr>
          </a:p>
          <a:p>
            <a:pPr marL="211808" indent="-211808" defTabSz="677300" fontAlgn="auto">
              <a:spcBef>
                <a:spcPts val="0"/>
              </a:spcBef>
              <a:spcAft>
                <a:spcPts val="0"/>
              </a:spcAft>
              <a:buFont typeface="Arial" panose="020B0604020202020204" pitchFamily="34" charset="0"/>
              <a:buChar char="•"/>
              <a:defRPr/>
            </a:pPr>
            <a:r>
              <a:rPr lang="en-GB" sz="900">
                <a:solidFill>
                  <a:prstClr val="black"/>
                </a:solidFill>
                <a:latin typeface="C4 Text" panose="02000506020000020004" pitchFamily="2" charset="0"/>
                <a:ea typeface="+mn-ea"/>
                <a:cs typeface="Calibri" pitchFamily="34" charset="0"/>
              </a:rPr>
              <a:t>The Freeview premiere of </a:t>
            </a:r>
            <a:r>
              <a:rPr lang="en-GB" sz="900" b="1">
                <a:solidFill>
                  <a:prstClr val="black"/>
                </a:solidFill>
                <a:latin typeface="C4 Text" panose="02000506020000020004" pitchFamily="2" charset="0"/>
                <a:ea typeface="+mn-ea"/>
                <a:cs typeface="Calibri" pitchFamily="34" charset="0"/>
              </a:rPr>
              <a:t>Inside the Ambulance </a:t>
            </a:r>
            <a:r>
              <a:rPr lang="en-GB" sz="900">
                <a:solidFill>
                  <a:prstClr val="black"/>
                </a:solidFill>
                <a:latin typeface="C4 Text" panose="02000506020000020004" pitchFamily="2" charset="0"/>
                <a:ea typeface="+mn-ea"/>
                <a:cs typeface="Calibri" pitchFamily="34" charset="0"/>
              </a:rPr>
              <a:t>S2 run reached a high of 361k in Q3, Really’s highest ever audience for a documentary and up +268% vs slot</a:t>
            </a:r>
          </a:p>
          <a:p>
            <a:pPr marL="211808" indent="-211808" defTabSz="677300" fontAlgn="auto">
              <a:spcBef>
                <a:spcPts val="0"/>
              </a:spcBef>
              <a:spcAft>
                <a:spcPts val="0"/>
              </a:spcAft>
              <a:buFont typeface="Arial" panose="020B0604020202020204" pitchFamily="34" charset="0"/>
              <a:buChar char="•"/>
              <a:defRPr/>
            </a:pPr>
            <a:endParaRPr lang="en-GB" sz="900">
              <a:solidFill>
                <a:prstClr val="black"/>
              </a:solidFill>
              <a:latin typeface="C4 Text" panose="02000506020000020004" pitchFamily="2" charset="0"/>
              <a:ea typeface="+mn-ea"/>
              <a:cs typeface="Calibri" pitchFamily="34" charset="0"/>
            </a:endParaRPr>
          </a:p>
          <a:p>
            <a:pPr marL="211808" indent="-211808" defTabSz="677300" fontAlgn="auto">
              <a:spcBef>
                <a:spcPts val="0"/>
              </a:spcBef>
              <a:spcAft>
                <a:spcPts val="0"/>
              </a:spcAft>
              <a:buFont typeface="Arial" panose="020B0604020202020204" pitchFamily="34" charset="0"/>
              <a:buChar char="•"/>
              <a:defRPr/>
            </a:pPr>
            <a:r>
              <a:rPr lang="en-GB" sz="900">
                <a:solidFill>
                  <a:prstClr val="black"/>
                </a:solidFill>
                <a:latin typeface="C4 Text" panose="02000506020000020004" pitchFamily="2" charset="0"/>
                <a:ea typeface="+mn-ea"/>
                <a:cs typeface="Calibri" pitchFamily="34" charset="0"/>
              </a:rPr>
              <a:t>Really also achieved its </a:t>
            </a:r>
            <a:r>
              <a:rPr lang="en-GB" sz="900" b="1">
                <a:solidFill>
                  <a:prstClr val="black"/>
                </a:solidFill>
                <a:latin typeface="C4 Text" panose="02000506020000020004" pitchFamily="2" charset="0"/>
                <a:ea typeface="+mn-ea"/>
                <a:cs typeface="Calibri" pitchFamily="34" charset="0"/>
              </a:rPr>
              <a:t>4</a:t>
            </a:r>
            <a:r>
              <a:rPr lang="en-GB" sz="900" b="1" baseline="30000">
                <a:solidFill>
                  <a:prstClr val="black"/>
                </a:solidFill>
                <a:latin typeface="C4 Text" panose="02000506020000020004" pitchFamily="2" charset="0"/>
                <a:ea typeface="+mn-ea"/>
                <a:cs typeface="Calibri" pitchFamily="34" charset="0"/>
              </a:rPr>
              <a:t>th</a:t>
            </a:r>
            <a:r>
              <a:rPr lang="en-GB" sz="900" b="1">
                <a:solidFill>
                  <a:prstClr val="black"/>
                </a:solidFill>
                <a:latin typeface="C4 Text" panose="02000506020000020004" pitchFamily="2" charset="0"/>
                <a:ea typeface="+mn-ea"/>
                <a:cs typeface="Calibri" pitchFamily="34" charset="0"/>
              </a:rPr>
              <a:t> best day ever </a:t>
            </a:r>
            <a:r>
              <a:rPr lang="en-GB" sz="900">
                <a:solidFill>
                  <a:prstClr val="black"/>
                </a:solidFill>
                <a:latin typeface="C4 Text" panose="02000506020000020004" pitchFamily="2" charset="0"/>
                <a:ea typeface="+mn-ea"/>
                <a:cs typeface="Calibri" pitchFamily="34" charset="0"/>
              </a:rPr>
              <a:t>in Q3, with a L+V share of 1.048% on 23</a:t>
            </a:r>
            <a:r>
              <a:rPr lang="en-GB" sz="900" baseline="30000">
                <a:solidFill>
                  <a:prstClr val="black"/>
                </a:solidFill>
                <a:latin typeface="C4 Text" panose="02000506020000020004" pitchFamily="2" charset="0"/>
                <a:ea typeface="+mn-ea"/>
                <a:cs typeface="Calibri" pitchFamily="34" charset="0"/>
              </a:rPr>
              <a:t>rd</a:t>
            </a:r>
            <a:r>
              <a:rPr lang="en-GB" sz="900">
                <a:solidFill>
                  <a:prstClr val="black"/>
                </a:solidFill>
                <a:latin typeface="C4 Text" panose="02000506020000020004" pitchFamily="2" charset="0"/>
                <a:ea typeface="+mn-ea"/>
                <a:cs typeface="Calibri" pitchFamily="34" charset="0"/>
              </a:rPr>
              <a:t> September. This was driven by a stack of </a:t>
            </a:r>
            <a:r>
              <a:rPr lang="en-GB" sz="900" b="1">
                <a:solidFill>
                  <a:prstClr val="black"/>
                </a:solidFill>
                <a:latin typeface="C4 Text" panose="02000506020000020004" pitchFamily="2" charset="0"/>
                <a:ea typeface="+mn-ea"/>
                <a:cs typeface="Calibri" pitchFamily="34" charset="0"/>
              </a:rPr>
              <a:t>Homes Under the Hammer</a:t>
            </a:r>
            <a:r>
              <a:rPr lang="en-GB" sz="900">
                <a:solidFill>
                  <a:prstClr val="black"/>
                </a:solidFill>
                <a:latin typeface="C4 Text" panose="02000506020000020004" pitchFamily="2" charset="0"/>
                <a:ea typeface="+mn-ea"/>
                <a:cs typeface="Calibri" pitchFamily="34" charset="0"/>
              </a:rPr>
              <a:t>, which peaked with 177k while averaging an 18% 16-34 profile, up +32% on the previous 52wk channel average.</a:t>
            </a:r>
          </a:p>
        </p:txBody>
      </p:sp>
      <p:sp>
        <p:nvSpPr>
          <p:cNvPr id="17" name="Rectangle 3"/>
          <p:cNvSpPr>
            <a:spLocks noChangeArrowheads="1"/>
          </p:cNvSpPr>
          <p:nvPr/>
        </p:nvSpPr>
        <p:spPr bwMode="auto">
          <a:xfrm>
            <a:off x="1151622" y="182209"/>
            <a:ext cx="7106188" cy="437936"/>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830" tIns="34289" rIns="67830" bIns="34289" anchor="ctr"/>
          <a:lstStyle/>
          <a:p>
            <a:pPr algn="ctr" defTabSz="676909" fontAlgn="auto">
              <a:spcBef>
                <a:spcPts val="0"/>
              </a:spcBef>
              <a:spcAft>
                <a:spcPts val="0"/>
              </a:spcAft>
              <a:defRPr/>
            </a:pPr>
            <a:r>
              <a:rPr lang="en-US" sz="1000" dirty="0">
                <a:solidFill>
                  <a:prstClr val="black"/>
                </a:solidFill>
                <a:latin typeface="C4 Text" panose="02000506020000020004" pitchFamily="2" charset="0"/>
                <a:cs typeface="Calibri" pitchFamily="34" charset="0"/>
              </a:rPr>
              <a:t>UKTV Originals continue to deliver for the channel, with </a:t>
            </a:r>
            <a:r>
              <a:rPr lang="en-US" sz="1000" b="1" dirty="0">
                <a:solidFill>
                  <a:prstClr val="black"/>
                </a:solidFill>
                <a:latin typeface="C4 Text" panose="02000506020000020004" pitchFamily="2" charset="0"/>
                <a:cs typeface="Calibri" pitchFamily="34" charset="0"/>
              </a:rPr>
              <a:t>Inside the Ambulance </a:t>
            </a:r>
            <a:r>
              <a:rPr lang="en-US" sz="1000" dirty="0">
                <a:solidFill>
                  <a:prstClr val="black"/>
                </a:solidFill>
                <a:latin typeface="C4 Text" panose="02000506020000020004" pitchFamily="2" charset="0"/>
                <a:cs typeface="Calibri" pitchFamily="34" charset="0"/>
              </a:rPr>
              <a:t>S2’s Freeview premiere delivering Really’s highest ever audience for a documentary.</a:t>
            </a:r>
          </a:p>
        </p:txBody>
      </p:sp>
      <p:pic>
        <p:nvPicPr>
          <p:cNvPr id="14" name="Picture 13">
            <a:extLst>
              <a:ext uri="{FF2B5EF4-FFF2-40B4-BE49-F238E27FC236}">
                <a16:creationId xmlns="" xmlns:a16="http://schemas.microsoft.com/office/drawing/2014/main" id="{02401A1F-E7B6-4B70-A910-ACC61AA1C1AE}"/>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8" name="TextBox 23">
            <a:extLst>
              <a:ext uri="{FF2B5EF4-FFF2-40B4-BE49-F238E27FC236}">
                <a16:creationId xmlns="" xmlns:a16="http://schemas.microsoft.com/office/drawing/2014/main" id="{B71F3CB3-18B3-4D6A-8186-282349776241}"/>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sp>
        <p:nvSpPr>
          <p:cNvPr id="12" name="TextBox 11">
            <a:extLst>
              <a:ext uri="{FF2B5EF4-FFF2-40B4-BE49-F238E27FC236}">
                <a16:creationId xmlns="" xmlns:a16="http://schemas.microsoft.com/office/drawing/2014/main" id="{3D300276-E9BA-4AC0-A77D-7EF157E4A3BA}"/>
              </a:ext>
            </a:extLst>
          </p:cNvPr>
          <p:cNvSpPr txBox="1">
            <a:spLocks noChangeArrowheads="1"/>
          </p:cNvSpPr>
          <p:nvPr/>
        </p:nvSpPr>
        <p:spPr bwMode="auto">
          <a:xfrm>
            <a:off x="987399" y="4747494"/>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graphicFrame>
        <p:nvGraphicFramePr>
          <p:cNvPr id="4" name="Table 3">
            <a:extLst>
              <a:ext uri="{FF2B5EF4-FFF2-40B4-BE49-F238E27FC236}">
                <a16:creationId xmlns="" xmlns:a16="http://schemas.microsoft.com/office/drawing/2014/main" id="{19956601-D612-408D-9B4B-7EE1C4D3CD7C}"/>
              </a:ext>
            </a:extLst>
          </p:cNvPr>
          <p:cNvGraphicFramePr>
            <a:graphicFrameLocks noGrp="1"/>
          </p:cNvGraphicFramePr>
          <p:nvPr>
            <p:extLst>
              <p:ext uri="{D42A27DB-BD31-4B8C-83A1-F6EECF244321}">
                <p14:modId xmlns:p14="http://schemas.microsoft.com/office/powerpoint/2010/main" val="956385508"/>
              </p:ext>
            </p:extLst>
          </p:nvPr>
        </p:nvGraphicFramePr>
        <p:xfrm>
          <a:off x="1296318" y="3271895"/>
          <a:ext cx="3166988" cy="1397198"/>
        </p:xfrm>
        <a:graphic>
          <a:graphicData uri="http://schemas.openxmlformats.org/drawingml/2006/table">
            <a:tbl>
              <a:tblPr/>
              <a:tblGrid>
                <a:gridCol w="186293">
                  <a:extLst>
                    <a:ext uri="{9D8B030D-6E8A-4147-A177-3AD203B41FA5}">
                      <a16:colId xmlns="" xmlns:a16="http://schemas.microsoft.com/office/drawing/2014/main" val="591364908"/>
                    </a:ext>
                  </a:extLst>
                </a:gridCol>
                <a:gridCol w="1659705">
                  <a:extLst>
                    <a:ext uri="{9D8B030D-6E8A-4147-A177-3AD203B41FA5}">
                      <a16:colId xmlns="" xmlns:a16="http://schemas.microsoft.com/office/drawing/2014/main" val="1252091319"/>
                    </a:ext>
                  </a:extLst>
                </a:gridCol>
                <a:gridCol w="440330">
                  <a:extLst>
                    <a:ext uri="{9D8B030D-6E8A-4147-A177-3AD203B41FA5}">
                      <a16:colId xmlns="" xmlns:a16="http://schemas.microsoft.com/office/drawing/2014/main" val="3452809732"/>
                    </a:ext>
                  </a:extLst>
                </a:gridCol>
                <a:gridCol w="440330">
                  <a:extLst>
                    <a:ext uri="{9D8B030D-6E8A-4147-A177-3AD203B41FA5}">
                      <a16:colId xmlns="" xmlns:a16="http://schemas.microsoft.com/office/drawing/2014/main" val="3676238237"/>
                    </a:ext>
                  </a:extLst>
                </a:gridCol>
                <a:gridCol w="440330">
                  <a:extLst>
                    <a:ext uri="{9D8B030D-6E8A-4147-A177-3AD203B41FA5}">
                      <a16:colId xmlns="" xmlns:a16="http://schemas.microsoft.com/office/drawing/2014/main" val="3827490189"/>
                    </a:ext>
                  </a:extLst>
                </a:gridCol>
              </a:tblGrid>
              <a:tr h="127018">
                <a:tc>
                  <a:txBody>
                    <a:bodyPr/>
                    <a:lstStyle/>
                    <a:p>
                      <a:pPr algn="ctr" fontAlgn="b"/>
                      <a:r>
                        <a:rPr lang="en-GB" sz="700" b="1" i="0" u="none" strike="noStrike">
                          <a:solidFill>
                            <a:srgbClr val="000000"/>
                          </a:solidFill>
                          <a:effectLst/>
                          <a:latin typeface="Calibri" panose="020F0502020204030204" pitchFamily="34" charset="0"/>
                        </a:rPr>
                        <a:t>#</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Programme Title</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'000 (avg)</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'000 (max)</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Count</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210971938"/>
                  </a:ext>
                </a:extLst>
              </a:tr>
              <a:tr h="127018">
                <a:tc>
                  <a:txBody>
                    <a:bodyPr/>
                    <a:lstStyle/>
                    <a:p>
                      <a:pPr algn="ctr" fontAlgn="b"/>
                      <a:r>
                        <a:rPr lang="en-GB" sz="700" b="0" i="0" u="none" strike="noStrike">
                          <a:solidFill>
                            <a:srgbClr val="000000"/>
                          </a:solidFill>
                          <a:effectLst/>
                          <a:latin typeface="Calibri" panose="020F0502020204030204" pitchFamily="34" charset="0"/>
                        </a:rPr>
                        <a:t>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Inside the ambulance</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149</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361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12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730316401"/>
                  </a:ext>
                </a:extLst>
              </a:tr>
              <a:tr h="127018">
                <a:tc>
                  <a:txBody>
                    <a:bodyPr/>
                    <a:lstStyle/>
                    <a:p>
                      <a:pPr algn="ctr" fontAlgn="b"/>
                      <a:r>
                        <a:rPr lang="en-GB" sz="700" b="0" i="0" u="none" strike="noStrike">
                          <a:solidFill>
                            <a:srgbClr val="000000"/>
                          </a:solidFill>
                          <a:effectLst/>
                          <a:latin typeface="Calibri" panose="020F0502020204030204" pitchFamily="34" charset="0"/>
                        </a:rPr>
                        <a:t>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Helicopter er</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131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335</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50</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603224040"/>
                  </a:ext>
                </a:extLst>
              </a:tr>
              <a:tr h="127018">
                <a:tc>
                  <a:txBody>
                    <a:bodyPr/>
                    <a:lstStyle/>
                    <a:p>
                      <a:pPr algn="ctr" fontAlgn="b"/>
                      <a:r>
                        <a:rPr lang="en-GB" sz="700" b="0" i="0" u="none" strike="noStrike">
                          <a:solidFill>
                            <a:srgbClr val="000000"/>
                          </a:solidFill>
                          <a:effectLst/>
                          <a:latin typeface="Calibri" panose="020F0502020204030204" pitchFamily="34" charset="0"/>
                        </a:rPr>
                        <a:t>3</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Antiques road trip</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134</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256</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116</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622656587"/>
                  </a:ext>
                </a:extLst>
              </a:tr>
              <a:tr h="127018">
                <a:tc>
                  <a:txBody>
                    <a:bodyPr/>
                    <a:lstStyle/>
                    <a:p>
                      <a:pPr algn="ctr" fontAlgn="b"/>
                      <a:r>
                        <a:rPr lang="en-GB" sz="700" b="0" i="0" u="none" strike="noStrike">
                          <a:solidFill>
                            <a:srgbClr val="000000"/>
                          </a:solidFill>
                          <a:effectLst/>
                          <a:latin typeface="Calibri" panose="020F0502020204030204" pitchFamily="34" charset="0"/>
                        </a:rPr>
                        <a:t>4</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Celebrity antiques road trip</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93</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231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79</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868497881"/>
                  </a:ext>
                </a:extLst>
              </a:tr>
              <a:tr h="127018">
                <a:tc>
                  <a:txBody>
                    <a:bodyPr/>
                    <a:lstStyle/>
                    <a:p>
                      <a:pPr algn="ctr" fontAlgn="b"/>
                      <a:r>
                        <a:rPr lang="en-GB" sz="700" b="0" i="0" u="none" strike="noStrike">
                          <a:solidFill>
                            <a:srgbClr val="000000"/>
                          </a:solidFill>
                          <a:effectLst/>
                          <a:latin typeface="Calibri" panose="020F0502020204030204" pitchFamily="34" charset="0"/>
                        </a:rPr>
                        <a:t>5</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This farming life</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115</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210</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8</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903836784"/>
                  </a:ext>
                </a:extLst>
              </a:tr>
              <a:tr h="127018">
                <a:tc>
                  <a:txBody>
                    <a:bodyPr/>
                    <a:lstStyle/>
                    <a:p>
                      <a:pPr algn="ctr" fontAlgn="b"/>
                      <a:r>
                        <a:rPr lang="en-GB" sz="700" b="0" i="0" u="none" strike="noStrike">
                          <a:solidFill>
                            <a:srgbClr val="000000"/>
                          </a:solidFill>
                          <a:effectLst/>
                          <a:latin typeface="Calibri" panose="020F0502020204030204" pitchFamily="34" charset="0"/>
                        </a:rPr>
                        <a:t>6</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Into the fire</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94</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206</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19</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761564529"/>
                  </a:ext>
                </a:extLst>
              </a:tr>
              <a:tr h="127018">
                <a:tc>
                  <a:txBody>
                    <a:bodyPr/>
                    <a:lstStyle/>
                    <a:p>
                      <a:pPr algn="ctr" fontAlgn="b"/>
                      <a:r>
                        <a:rPr lang="en-GB" sz="700" b="0" i="0" u="none" strike="noStrike">
                          <a:solidFill>
                            <a:srgbClr val="000000"/>
                          </a:solidFill>
                          <a:effectLst/>
                          <a:latin typeface="Calibri" panose="020F0502020204030204" pitchFamily="34" charset="0"/>
                        </a:rPr>
                        <a:t>7</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Louis theroux: america's most dangerous</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193</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193</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674044551"/>
                  </a:ext>
                </a:extLst>
              </a:tr>
              <a:tr h="127018">
                <a:tc>
                  <a:txBody>
                    <a:bodyPr/>
                    <a:lstStyle/>
                    <a:p>
                      <a:pPr algn="ctr" fontAlgn="b"/>
                      <a:r>
                        <a:rPr lang="en-GB" sz="700" b="0" i="0" u="none" strike="noStrike">
                          <a:solidFill>
                            <a:srgbClr val="000000"/>
                          </a:solidFill>
                          <a:effectLst/>
                          <a:latin typeface="Calibri" panose="020F0502020204030204" pitchFamily="34" charset="0"/>
                        </a:rPr>
                        <a:t>8</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700" b="0" i="0" u="none" strike="noStrike">
                          <a:solidFill>
                            <a:srgbClr val="000000"/>
                          </a:solidFill>
                          <a:effectLst/>
                          <a:latin typeface="Calibri" panose="020F0502020204030204" pitchFamily="34" charset="0"/>
                        </a:rPr>
                        <a:t>Help! my house is haunted</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67</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183</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36</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781782960"/>
                  </a:ext>
                </a:extLst>
              </a:tr>
              <a:tr h="127018">
                <a:tc>
                  <a:txBody>
                    <a:bodyPr/>
                    <a:lstStyle/>
                    <a:p>
                      <a:pPr algn="ctr" fontAlgn="b"/>
                      <a:r>
                        <a:rPr lang="en-GB" sz="700" b="0" i="0" u="none" strike="noStrike">
                          <a:solidFill>
                            <a:srgbClr val="000000"/>
                          </a:solidFill>
                          <a:effectLst/>
                          <a:latin typeface="Calibri" panose="020F0502020204030204" pitchFamily="34" charset="0"/>
                        </a:rPr>
                        <a:t>9</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Homes under the hammer</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51</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182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342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200754679"/>
                  </a:ext>
                </a:extLst>
              </a:tr>
              <a:tr h="127018">
                <a:tc>
                  <a:txBody>
                    <a:bodyPr/>
                    <a:lstStyle/>
                    <a:p>
                      <a:pPr algn="ctr" fontAlgn="b"/>
                      <a:r>
                        <a:rPr lang="en-GB" sz="700" b="0" i="0" u="none" strike="noStrike">
                          <a:solidFill>
                            <a:srgbClr val="000000"/>
                          </a:solidFill>
                          <a:effectLst/>
                          <a:latin typeface="Calibri" panose="020F0502020204030204" pitchFamily="34" charset="0"/>
                        </a:rPr>
                        <a:t>10</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Escape to the country</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34</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172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172</a:t>
                      </a:r>
                    </a:p>
                  </a:txBody>
                  <a:tcPr marL="6351" marR="6351" marT="635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75355314"/>
                  </a:ext>
                </a:extLst>
              </a:tr>
            </a:tbl>
          </a:graphicData>
        </a:graphic>
      </p:graphicFrame>
      <p:graphicFrame>
        <p:nvGraphicFramePr>
          <p:cNvPr id="16" name="Chart 15">
            <a:extLst>
              <a:ext uri="{FF2B5EF4-FFF2-40B4-BE49-F238E27FC236}">
                <a16:creationId xmlns="" xmlns:a16="http://schemas.microsoft.com/office/drawing/2014/main" id="{D974057B-7D60-433E-A887-35D45D62885D}"/>
              </a:ext>
            </a:extLst>
          </p:cNvPr>
          <p:cNvGraphicFramePr>
            <a:graphicFrameLocks/>
          </p:cNvGraphicFramePr>
          <p:nvPr>
            <p:extLst>
              <p:ext uri="{D42A27DB-BD31-4B8C-83A1-F6EECF244321}">
                <p14:modId xmlns:p14="http://schemas.microsoft.com/office/powerpoint/2010/main" val="1050419529"/>
              </p:ext>
            </p:extLst>
          </p:nvPr>
        </p:nvGraphicFramePr>
        <p:xfrm>
          <a:off x="4860035" y="3365250"/>
          <a:ext cx="2016222" cy="130384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Table 4">
            <a:extLst>
              <a:ext uri="{FF2B5EF4-FFF2-40B4-BE49-F238E27FC236}">
                <a16:creationId xmlns="" xmlns:a16="http://schemas.microsoft.com/office/drawing/2014/main" id="{C3CF9605-F07E-4E0C-8CE8-77172FCB8A7B}"/>
              </a:ext>
            </a:extLst>
          </p:cNvPr>
          <p:cNvGraphicFramePr>
            <a:graphicFrameLocks noGrp="1"/>
          </p:cNvGraphicFramePr>
          <p:nvPr>
            <p:extLst>
              <p:ext uri="{D42A27DB-BD31-4B8C-83A1-F6EECF244321}">
                <p14:modId xmlns:p14="http://schemas.microsoft.com/office/powerpoint/2010/main" val="688366656"/>
              </p:ext>
            </p:extLst>
          </p:nvPr>
        </p:nvGraphicFramePr>
        <p:xfrm>
          <a:off x="6691982" y="3404405"/>
          <a:ext cx="1496690" cy="752526"/>
        </p:xfrm>
        <a:graphic>
          <a:graphicData uri="http://schemas.openxmlformats.org/drawingml/2006/table">
            <a:tbl>
              <a:tblPr/>
              <a:tblGrid>
                <a:gridCol w="401347">
                  <a:extLst>
                    <a:ext uri="{9D8B030D-6E8A-4147-A177-3AD203B41FA5}">
                      <a16:colId xmlns="" xmlns:a16="http://schemas.microsoft.com/office/drawing/2014/main" val="2952841543"/>
                    </a:ext>
                  </a:extLst>
                </a:gridCol>
                <a:gridCol w="401347">
                  <a:extLst>
                    <a:ext uri="{9D8B030D-6E8A-4147-A177-3AD203B41FA5}">
                      <a16:colId xmlns="" xmlns:a16="http://schemas.microsoft.com/office/drawing/2014/main" val="124297944"/>
                    </a:ext>
                  </a:extLst>
                </a:gridCol>
                <a:gridCol w="401347">
                  <a:extLst>
                    <a:ext uri="{9D8B030D-6E8A-4147-A177-3AD203B41FA5}">
                      <a16:colId xmlns="" xmlns:a16="http://schemas.microsoft.com/office/drawing/2014/main" val="22188527"/>
                    </a:ext>
                  </a:extLst>
                </a:gridCol>
                <a:gridCol w="292649">
                  <a:extLst>
                    <a:ext uri="{9D8B030D-6E8A-4147-A177-3AD203B41FA5}">
                      <a16:colId xmlns="" xmlns:a16="http://schemas.microsoft.com/office/drawing/2014/main" val="1097307425"/>
                    </a:ext>
                  </a:extLst>
                </a:gridCol>
              </a:tblGrid>
              <a:tr h="125421">
                <a:tc>
                  <a:txBody>
                    <a:bodyPr/>
                    <a:lstStyle/>
                    <a:p>
                      <a:pPr algn="ctr" fontAlgn="b"/>
                      <a:endParaRPr lang="en-GB" sz="700" b="0" i="0" u="none" strike="noStrike">
                        <a:solidFill>
                          <a:srgbClr val="000000"/>
                        </a:solidFill>
                        <a:effectLst/>
                        <a:latin typeface="Calibri" panose="020F0502020204030204" pitchFamily="34" charset="0"/>
                      </a:endParaRPr>
                    </a:p>
                  </a:txBody>
                  <a:tcPr marL="6271" marR="6271" marT="6271"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2017</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2018</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YoY</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560733636"/>
                  </a:ext>
                </a:extLst>
              </a:tr>
              <a:tr h="125421">
                <a:tc>
                  <a:txBody>
                    <a:bodyPr/>
                    <a:lstStyle/>
                    <a:p>
                      <a:pPr algn="ctr" fontAlgn="b"/>
                      <a:r>
                        <a:rPr lang="en-GB" sz="700" b="1" i="0" u="none" strike="noStrike">
                          <a:solidFill>
                            <a:srgbClr val="000000"/>
                          </a:solidFill>
                          <a:effectLst/>
                          <a:latin typeface="Calibri" panose="020F0502020204030204" pitchFamily="34" charset="0"/>
                        </a:rPr>
                        <a:t>Q1</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0.61</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0.58</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1" i="0" u="none" strike="noStrike">
                          <a:solidFill>
                            <a:srgbClr val="FF0000"/>
                          </a:solidFill>
                          <a:effectLst/>
                          <a:latin typeface="Calibri" panose="020F0502020204030204" pitchFamily="34" charset="0"/>
                        </a:rPr>
                        <a:t>-5%</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967989512"/>
                  </a:ext>
                </a:extLst>
              </a:tr>
              <a:tr h="125421">
                <a:tc>
                  <a:txBody>
                    <a:bodyPr/>
                    <a:lstStyle/>
                    <a:p>
                      <a:pPr algn="ctr" fontAlgn="b"/>
                      <a:r>
                        <a:rPr lang="en-GB" sz="700" b="1" i="0" u="none" strike="noStrike">
                          <a:solidFill>
                            <a:srgbClr val="000000"/>
                          </a:solidFill>
                          <a:effectLst/>
                          <a:latin typeface="Calibri" panose="020F0502020204030204" pitchFamily="34" charset="0"/>
                        </a:rPr>
                        <a:t>Q2</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0.61</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0.63</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1" i="0" u="none" strike="noStrike">
                          <a:solidFill>
                            <a:srgbClr val="00B050"/>
                          </a:solidFill>
                          <a:effectLst/>
                          <a:latin typeface="Calibri" panose="020F0502020204030204" pitchFamily="34" charset="0"/>
                        </a:rPr>
                        <a:t>3%</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059558846"/>
                  </a:ext>
                </a:extLst>
              </a:tr>
              <a:tr h="125421">
                <a:tc>
                  <a:txBody>
                    <a:bodyPr/>
                    <a:lstStyle/>
                    <a:p>
                      <a:pPr algn="ctr" fontAlgn="b"/>
                      <a:r>
                        <a:rPr lang="en-GB" sz="700" b="1" i="0" u="none" strike="noStrike">
                          <a:solidFill>
                            <a:srgbClr val="000000"/>
                          </a:solidFill>
                          <a:effectLst/>
                          <a:latin typeface="Calibri" panose="020F0502020204030204" pitchFamily="34" charset="0"/>
                        </a:rPr>
                        <a:t>Q3</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0.68</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0.61</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1" i="0" u="none" strike="noStrike">
                          <a:solidFill>
                            <a:srgbClr val="FF0000"/>
                          </a:solidFill>
                          <a:effectLst/>
                          <a:latin typeface="Calibri" panose="020F0502020204030204" pitchFamily="34" charset="0"/>
                        </a:rPr>
                        <a:t>-10%</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827320405"/>
                  </a:ext>
                </a:extLst>
              </a:tr>
              <a:tr h="125421">
                <a:tc>
                  <a:txBody>
                    <a:bodyPr/>
                    <a:lstStyle/>
                    <a:p>
                      <a:pPr algn="ctr" fontAlgn="b"/>
                      <a:r>
                        <a:rPr lang="en-GB" sz="700" b="1" i="0" u="none" strike="noStrike">
                          <a:solidFill>
                            <a:srgbClr val="000000"/>
                          </a:solidFill>
                          <a:effectLst/>
                          <a:latin typeface="Calibri" panose="020F0502020204030204" pitchFamily="34" charset="0"/>
                        </a:rPr>
                        <a:t>Q4</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0.66</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 </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 </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907633788"/>
                  </a:ext>
                </a:extLst>
              </a:tr>
              <a:tr h="125421">
                <a:tc>
                  <a:txBody>
                    <a:bodyPr/>
                    <a:lstStyle/>
                    <a:p>
                      <a:pPr algn="ctr" fontAlgn="b"/>
                      <a:r>
                        <a:rPr lang="en-GB" sz="700" b="1" i="0" u="none" strike="noStrike">
                          <a:solidFill>
                            <a:srgbClr val="000000"/>
                          </a:solidFill>
                          <a:effectLst/>
                          <a:latin typeface="Calibri" panose="020F0502020204030204" pitchFamily="34" charset="0"/>
                        </a:rPr>
                        <a:t>YTD</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0.63</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0.61</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FF0000"/>
                          </a:solidFill>
                          <a:effectLst/>
                          <a:latin typeface="Calibri" panose="020F0502020204030204" pitchFamily="34" charset="0"/>
                        </a:rPr>
                        <a:t>-3%</a:t>
                      </a:r>
                    </a:p>
                  </a:txBody>
                  <a:tcPr marL="6271" marR="6271" marT="627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57662248"/>
                  </a:ext>
                </a:extLst>
              </a:tr>
            </a:tbl>
          </a:graphicData>
        </a:graphic>
      </p:graphicFrame>
      <p:sp>
        <p:nvSpPr>
          <p:cNvPr id="15" name="TextBox 14">
            <a:extLst>
              <a:ext uri="{FF2B5EF4-FFF2-40B4-BE49-F238E27FC236}">
                <a16:creationId xmlns="" xmlns:a16="http://schemas.microsoft.com/office/drawing/2014/main" id="{A6701CF0-A324-4FBC-818A-ADC81A9EECFE}"/>
              </a:ext>
            </a:extLst>
          </p:cNvPr>
          <p:cNvSpPr txBox="1">
            <a:spLocks noChangeArrowheads="1"/>
          </p:cNvSpPr>
          <p:nvPr/>
        </p:nvSpPr>
        <p:spPr bwMode="auto">
          <a:xfrm>
            <a:off x="5042255" y="4703354"/>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spTree>
    <p:extLst>
      <p:ext uri="{BB962C8B-B14F-4D97-AF65-F5344CB8AC3E}">
        <p14:creationId xmlns:p14="http://schemas.microsoft.com/office/powerpoint/2010/main" val="281932362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2" name="Text Box 66"/>
          <p:cNvSpPr txBox="1">
            <a:spLocks noChangeArrowheads="1"/>
          </p:cNvSpPr>
          <p:nvPr/>
        </p:nvSpPr>
        <p:spPr bwMode="auto">
          <a:xfrm>
            <a:off x="763588" y="1276351"/>
            <a:ext cx="7662862" cy="3187700"/>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1400" dirty="0">
                <a:solidFill>
                  <a:srgbClr val="000000"/>
                </a:solidFill>
                <a:latin typeface="C4 Headline" panose="02000503030000020004" pitchFamily="2" charset="0"/>
                <a:cs typeface="Arial" charset="0"/>
              </a:rPr>
              <a:t>Really viewers…</a:t>
            </a:r>
          </a:p>
          <a:p>
            <a:pPr eaLnBrk="1" fontAlgn="b" hangingPunct="1">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Are TV addicts (index </a:t>
            </a:r>
            <a:r>
              <a:rPr lang="en-GB" sz="1200" dirty="0" smtClean="0">
                <a:solidFill>
                  <a:srgbClr val="000000"/>
                </a:solidFill>
                <a:latin typeface="C4 Text" pitchFamily="2" charset="0"/>
                <a:cs typeface="Arial" charset="0"/>
              </a:rPr>
              <a:t>140), </a:t>
            </a:r>
            <a:r>
              <a:rPr lang="en-GB" sz="1200" dirty="0">
                <a:solidFill>
                  <a:srgbClr val="000000"/>
                </a:solidFill>
                <a:latin typeface="C4 Text" pitchFamily="2" charset="0"/>
                <a:cs typeface="Arial" charset="0"/>
              </a:rPr>
              <a:t>watching TV is their favourite pastime (index </a:t>
            </a:r>
            <a:r>
              <a:rPr lang="en-GB" sz="1200" dirty="0" smtClean="0">
                <a:solidFill>
                  <a:srgbClr val="000000"/>
                </a:solidFill>
                <a:latin typeface="C4 Text" pitchFamily="2" charset="0"/>
                <a:cs typeface="Arial" charset="0"/>
              </a:rPr>
              <a:t>140, </a:t>
            </a:r>
            <a:r>
              <a:rPr lang="en-GB" sz="1200" dirty="0">
                <a:solidFill>
                  <a:srgbClr val="000000"/>
                </a:solidFill>
                <a:latin typeface="C4 Text" pitchFamily="2" charset="0"/>
                <a:cs typeface="Arial" charset="0"/>
              </a:rPr>
              <a:t>and they rely on TV to keep informed (index </a:t>
            </a:r>
            <a:r>
              <a:rPr lang="en-GB" sz="1200" dirty="0" smtClean="0">
                <a:solidFill>
                  <a:srgbClr val="000000"/>
                </a:solidFill>
                <a:latin typeface="C4 Text" pitchFamily="2" charset="0"/>
                <a:cs typeface="Arial" charset="0"/>
              </a:rPr>
              <a:t>133). </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200" dirty="0">
              <a:solidFill>
                <a:srgbClr val="FF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They find TV adverts the most useful in making a purchase decision (index </a:t>
            </a:r>
            <a:r>
              <a:rPr lang="en-GB" sz="1200" dirty="0" smtClean="0">
                <a:solidFill>
                  <a:srgbClr val="000000"/>
                </a:solidFill>
                <a:latin typeface="C4 Text" pitchFamily="2" charset="0"/>
                <a:cs typeface="Arial" charset="0"/>
              </a:rPr>
              <a:t>129) </a:t>
            </a:r>
            <a:r>
              <a:rPr lang="en-GB" sz="1200" dirty="0">
                <a:solidFill>
                  <a:srgbClr val="000000"/>
                </a:solidFill>
                <a:latin typeface="C4 Text" pitchFamily="2" charset="0"/>
                <a:cs typeface="Arial" charset="0"/>
              </a:rPr>
              <a:t>they pay most attention to adverts on TV (index </a:t>
            </a:r>
            <a:r>
              <a:rPr lang="en-GB" sz="1200" dirty="0" smtClean="0">
                <a:solidFill>
                  <a:srgbClr val="000000"/>
                </a:solidFill>
                <a:latin typeface="C4 Text" pitchFamily="2" charset="0"/>
                <a:cs typeface="Arial" charset="0"/>
              </a:rPr>
              <a:t>133), </a:t>
            </a:r>
            <a:r>
              <a:rPr lang="en-GB" sz="1200" dirty="0">
                <a:solidFill>
                  <a:srgbClr val="000000"/>
                </a:solidFill>
                <a:latin typeface="C4 Text" pitchFamily="2" charset="0"/>
                <a:cs typeface="Arial" charset="0"/>
              </a:rPr>
              <a:t>they enjoy ads as much as programmes (index </a:t>
            </a:r>
            <a:r>
              <a:rPr lang="en-GB" sz="1200" dirty="0" smtClean="0">
                <a:solidFill>
                  <a:srgbClr val="000000"/>
                </a:solidFill>
                <a:latin typeface="C4 Text" pitchFamily="2" charset="0"/>
                <a:cs typeface="Arial" charset="0"/>
              </a:rPr>
              <a:t>126) </a:t>
            </a:r>
            <a:r>
              <a:rPr lang="en-GB" sz="1200" dirty="0">
                <a:solidFill>
                  <a:srgbClr val="000000"/>
                </a:solidFill>
                <a:latin typeface="C4 Text" pitchFamily="2" charset="0"/>
                <a:cs typeface="Arial" charset="0"/>
              </a:rPr>
              <a:t>and find advertising interesting to talk about (index </a:t>
            </a:r>
            <a:r>
              <a:rPr lang="en-GB" sz="1200" dirty="0" smtClean="0">
                <a:solidFill>
                  <a:srgbClr val="000000"/>
                </a:solidFill>
                <a:latin typeface="C4 Text" pitchFamily="2" charset="0"/>
                <a:cs typeface="Arial" charset="0"/>
              </a:rPr>
              <a:t>131)</a:t>
            </a: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are tempted to buy products they’ve seen advertised (index 118</a:t>
            </a:r>
            <a:r>
              <a:rPr lang="en-GB" sz="1200" dirty="0">
                <a:solidFill>
                  <a:srgbClr val="000000"/>
                </a:solidFill>
                <a:latin typeface="C4 Text" pitchFamily="2" charset="0"/>
                <a:cs typeface="Arial" charset="0"/>
              </a:rPr>
              <a:t>) and when they see a new brand they often buy it to see what it’s like (index 122</a:t>
            </a:r>
            <a:r>
              <a:rPr lang="en-GB" sz="1200" dirty="0" smtClean="0">
                <a:solidFill>
                  <a:srgbClr val="000000"/>
                </a:solidFill>
                <a:latin typeface="C4 Text" pitchFamily="2" charset="0"/>
                <a:cs typeface="Arial" charset="0"/>
              </a:rPr>
              <a:t>).</a:t>
            </a:r>
          </a:p>
          <a:p>
            <a:pPr eaLnBrk="1" fontAlgn="b" hangingPunct="1">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They </a:t>
            </a:r>
            <a:r>
              <a:rPr lang="en-GB" sz="1200" dirty="0" smtClean="0">
                <a:solidFill>
                  <a:srgbClr val="000000"/>
                </a:solidFill>
                <a:latin typeface="C4 Text" pitchFamily="2" charset="0"/>
                <a:cs typeface="Arial" charset="0"/>
              </a:rPr>
              <a:t>say they really enjoy shopping for clothes (index 110), they spend a lot on clothes (index 112), can’t resist expensive perfume/aftershave (index 118) tend to spend money without thinking (index 109).</a:t>
            </a:r>
            <a:endParaRPr lang="en-GB" sz="1200" dirty="0">
              <a:solidFill>
                <a:srgbClr val="000000"/>
              </a:solidFill>
              <a:latin typeface="C4 Text" pitchFamily="2" charset="0"/>
              <a:cs typeface="Arial" charset="0"/>
            </a:endParaRPr>
          </a:p>
        </p:txBody>
      </p:sp>
      <p:pic>
        <p:nvPicPr>
          <p:cNvPr id="26522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067" y="-52387"/>
            <a:ext cx="15890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23"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1529" y="555627"/>
            <a:ext cx="873125"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Really within </a:t>
            </a:r>
            <a:r>
              <a:rPr lang="en-GB" altLang="en-US" sz="1100" i="1" dirty="0">
                <a:solidFill>
                  <a:schemeClr val="bg1"/>
                </a:solidFill>
                <a:latin typeface="C4 Text" pitchFamily="2" charset="0"/>
              </a:rPr>
              <a:t>the last week.</a:t>
            </a: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6083" name="Rounded Rectangle 4"/>
          <p:cNvSpPr>
            <a:spLocks noChangeArrowheads="1"/>
          </p:cNvSpPr>
          <p:nvPr/>
        </p:nvSpPr>
        <p:spPr bwMode="auto">
          <a:xfrm>
            <a:off x="1187627" y="3163018"/>
            <a:ext cx="6588595" cy="1919288"/>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7763" tIns="34289" rIns="67763" bIns="34289"/>
          <a:lstStyle/>
          <a:p>
            <a:pPr defTabSz="676535" eaLnBrk="0" fontAlgn="auto" hangingPunct="0">
              <a:spcBef>
                <a:spcPts val="0"/>
              </a:spcBef>
              <a:spcAft>
                <a:spcPts val="0"/>
              </a:spcAft>
            </a:pPr>
            <a:endParaRPr lang="en-GB" sz="900">
              <a:solidFill>
                <a:prstClr val="black"/>
              </a:solidFill>
              <a:latin typeface="Archer Medium" pitchFamily="50" charset="0"/>
              <a:ea typeface="+mn-ea"/>
            </a:endParaRPr>
          </a:p>
        </p:txBody>
      </p:sp>
      <p:graphicFrame>
        <p:nvGraphicFramePr>
          <p:cNvPr id="25" name="Chart 24"/>
          <p:cNvGraphicFramePr>
            <a:graphicFrameLocks/>
          </p:cNvGraphicFramePr>
          <p:nvPr>
            <p:extLst>
              <p:ext uri="{D42A27DB-BD31-4B8C-83A1-F6EECF244321}">
                <p14:modId xmlns:p14="http://schemas.microsoft.com/office/powerpoint/2010/main" val="2364009281"/>
              </p:ext>
            </p:extLst>
          </p:nvPr>
        </p:nvGraphicFramePr>
        <p:xfrm>
          <a:off x="3900738" y="3016962"/>
          <a:ext cx="3323855" cy="1935824"/>
        </p:xfrm>
        <a:graphic>
          <a:graphicData uri="http://schemas.openxmlformats.org/drawingml/2006/chart">
            <c:chart xmlns:c="http://schemas.openxmlformats.org/drawingml/2006/chart" xmlns:r="http://schemas.openxmlformats.org/officeDocument/2006/relationships" r:id="rId4"/>
          </a:graphicData>
        </a:graphic>
      </p:graphicFrame>
      <p:sp>
        <p:nvSpPr>
          <p:cNvPr id="46085" name="Rectangle 3"/>
          <p:cNvSpPr>
            <a:spLocks noChangeArrowheads="1"/>
          </p:cNvSpPr>
          <p:nvPr/>
        </p:nvSpPr>
        <p:spPr bwMode="auto">
          <a:xfrm>
            <a:off x="1187627" y="1725946"/>
            <a:ext cx="6588595" cy="1320896"/>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63" tIns="34289" rIns="67763" bIns="34289" anchor="ctr"/>
          <a:lstStyle/>
          <a:p>
            <a:pPr marL="211588" indent="-211588" defTabSz="676535" fontAlgn="auto">
              <a:spcBef>
                <a:spcPts val="0"/>
              </a:spcBef>
              <a:spcAft>
                <a:spcPts val="0"/>
              </a:spcAft>
              <a:buFont typeface="Arial" panose="020B0604020202020204" pitchFamily="34" charset="0"/>
              <a:buChar char="•"/>
            </a:pPr>
            <a:r>
              <a:rPr lang="en-GB" sz="1000">
                <a:solidFill>
                  <a:prstClr val="black"/>
                </a:solidFill>
                <a:latin typeface="C4 Text" panose="02000506020000020004" pitchFamily="2" charset="0"/>
                <a:ea typeface="+mn-ea"/>
                <a:cs typeface="Calibri" pitchFamily="34" charset="0"/>
              </a:rPr>
              <a:t>W averaged a </a:t>
            </a:r>
            <a:r>
              <a:rPr lang="en-GB" sz="1000" b="1">
                <a:solidFill>
                  <a:prstClr val="black"/>
                </a:solidFill>
                <a:latin typeface="C4 Text" panose="02000506020000020004" pitchFamily="2" charset="0"/>
                <a:ea typeface="+mn-ea"/>
                <a:cs typeface="Calibri" pitchFamily="34" charset="0"/>
              </a:rPr>
              <a:t>0.87% </a:t>
            </a:r>
            <a:r>
              <a:rPr lang="en-GB" sz="1000">
                <a:solidFill>
                  <a:prstClr val="black"/>
                </a:solidFill>
                <a:latin typeface="C4 Text" panose="02000506020000020004" pitchFamily="2" charset="0"/>
                <a:ea typeface="+mn-ea"/>
                <a:cs typeface="Calibri" pitchFamily="34" charset="0"/>
              </a:rPr>
              <a:t>share in Pay in Q3 2018, maintaining its rank as the 4</a:t>
            </a:r>
            <a:r>
              <a:rPr lang="en-GB" sz="1000" baseline="30000">
                <a:solidFill>
                  <a:prstClr val="black"/>
                </a:solidFill>
                <a:latin typeface="C4 Text" panose="02000506020000020004" pitchFamily="2" charset="0"/>
                <a:ea typeface="+mn-ea"/>
                <a:cs typeface="Calibri" pitchFamily="34" charset="0"/>
              </a:rPr>
              <a:t>th</a:t>
            </a:r>
            <a:r>
              <a:rPr lang="en-GB" sz="1000">
                <a:solidFill>
                  <a:prstClr val="black"/>
                </a:solidFill>
                <a:latin typeface="C4 Text" panose="02000506020000020004" pitchFamily="2" charset="0"/>
                <a:ea typeface="+mn-ea"/>
                <a:cs typeface="Calibri" pitchFamily="34" charset="0"/>
              </a:rPr>
              <a:t> largest Pay Only Entertainment channel across Pay platforms</a:t>
            </a:r>
            <a:endParaRPr lang="en-GB" sz="1000" b="1">
              <a:solidFill>
                <a:prstClr val="black"/>
              </a:solidFill>
              <a:latin typeface="C4 Text" panose="02000506020000020004" pitchFamily="2" charset="0"/>
              <a:ea typeface="+mn-ea"/>
              <a:cs typeface="Calibri" pitchFamily="34" charset="0"/>
            </a:endParaRPr>
          </a:p>
          <a:p>
            <a:pPr marL="211588" indent="-211588" defTabSz="676535" fontAlgn="auto">
              <a:spcBef>
                <a:spcPts val="0"/>
              </a:spcBef>
              <a:spcAft>
                <a:spcPts val="0"/>
              </a:spcAft>
              <a:buFont typeface="Arial" panose="020B0604020202020204" pitchFamily="34" charset="0"/>
              <a:buChar char="•"/>
            </a:pPr>
            <a:endParaRPr lang="en-GB" sz="1000" b="1">
              <a:solidFill>
                <a:prstClr val="black"/>
              </a:solidFill>
              <a:latin typeface="C4 Text" panose="02000506020000020004" pitchFamily="2" charset="0"/>
              <a:ea typeface="+mn-ea"/>
              <a:cs typeface="Calibri" pitchFamily="34" charset="0"/>
            </a:endParaRPr>
          </a:p>
          <a:p>
            <a:pPr marL="211588" indent="-211588" defTabSz="676535" fontAlgn="auto">
              <a:spcBef>
                <a:spcPts val="0"/>
              </a:spcBef>
              <a:spcAft>
                <a:spcPts val="0"/>
              </a:spcAft>
              <a:buFont typeface="Arial" panose="020B0604020202020204" pitchFamily="34" charset="0"/>
              <a:buChar char="•"/>
            </a:pPr>
            <a:r>
              <a:rPr lang="en-GB" sz="1000">
                <a:solidFill>
                  <a:prstClr val="black"/>
                </a:solidFill>
                <a:latin typeface="C4 Text" panose="02000506020000020004" pitchFamily="2" charset="0"/>
                <a:ea typeface="+mn-ea"/>
                <a:cs typeface="Calibri" pitchFamily="34" charset="0"/>
              </a:rPr>
              <a:t>W reached </a:t>
            </a:r>
            <a:r>
              <a:rPr lang="en-GB" sz="1000" b="1">
                <a:solidFill>
                  <a:prstClr val="black"/>
                </a:solidFill>
                <a:latin typeface="C4 Text" panose="02000506020000020004" pitchFamily="2" charset="0"/>
                <a:ea typeface="+mn-ea"/>
                <a:cs typeface="Calibri" pitchFamily="34" charset="0"/>
              </a:rPr>
              <a:t>8.4m adults a month </a:t>
            </a:r>
            <a:r>
              <a:rPr lang="en-GB" sz="1000">
                <a:solidFill>
                  <a:prstClr val="black"/>
                </a:solidFill>
                <a:latin typeface="C4 Text" panose="02000506020000020004" pitchFamily="2" charset="0"/>
                <a:ea typeface="+mn-ea"/>
                <a:cs typeface="Calibri" pitchFamily="34" charset="0"/>
              </a:rPr>
              <a:t>in Q3 2018, the 3</a:t>
            </a:r>
            <a:r>
              <a:rPr lang="en-GB" sz="1000" baseline="30000">
                <a:solidFill>
                  <a:prstClr val="black"/>
                </a:solidFill>
                <a:latin typeface="C4 Text" panose="02000506020000020004" pitchFamily="2" charset="0"/>
                <a:ea typeface="+mn-ea"/>
                <a:cs typeface="Calibri" pitchFamily="34" charset="0"/>
              </a:rPr>
              <a:t>rd</a:t>
            </a:r>
            <a:r>
              <a:rPr lang="en-GB" sz="1000">
                <a:solidFill>
                  <a:prstClr val="black"/>
                </a:solidFill>
                <a:latin typeface="C4 Text" panose="02000506020000020004" pitchFamily="2" charset="0"/>
                <a:ea typeface="+mn-ea"/>
                <a:cs typeface="Calibri" pitchFamily="34" charset="0"/>
              </a:rPr>
              <a:t> highest for a Pay Only Entertainment channel and ahead of Comedy Central</a:t>
            </a:r>
          </a:p>
          <a:p>
            <a:pPr marL="211588" indent="-211588" defTabSz="676535" fontAlgn="auto">
              <a:spcBef>
                <a:spcPts val="0"/>
              </a:spcBef>
              <a:spcAft>
                <a:spcPts val="0"/>
              </a:spcAft>
              <a:buFont typeface="Arial" panose="020B0604020202020204" pitchFamily="34" charset="0"/>
              <a:buChar char="•"/>
            </a:pPr>
            <a:endParaRPr lang="en-GB" sz="1000">
              <a:solidFill>
                <a:prstClr val="black"/>
              </a:solidFill>
              <a:latin typeface="C4 Text" panose="02000506020000020004" pitchFamily="2" charset="0"/>
              <a:ea typeface="+mn-ea"/>
              <a:cs typeface="Calibri" pitchFamily="34" charset="0"/>
            </a:endParaRPr>
          </a:p>
          <a:p>
            <a:pPr marL="211588" indent="-211588" defTabSz="676535" fontAlgn="auto">
              <a:spcBef>
                <a:spcPts val="0"/>
              </a:spcBef>
              <a:spcAft>
                <a:spcPts val="0"/>
              </a:spcAft>
              <a:buFont typeface="Arial" panose="020B0604020202020204" pitchFamily="34" charset="0"/>
              <a:buChar char="•"/>
            </a:pPr>
            <a:r>
              <a:rPr lang="en-GB" sz="1000">
                <a:solidFill>
                  <a:prstClr val="black"/>
                </a:solidFill>
                <a:latin typeface="C4 Text" panose="02000506020000020004" pitchFamily="2" charset="0"/>
                <a:ea typeface="+mn-ea"/>
                <a:cs typeface="Calibri" pitchFamily="34" charset="0"/>
              </a:rPr>
              <a:t>Session length averaged </a:t>
            </a:r>
            <a:r>
              <a:rPr lang="en-GB" sz="1000" b="1">
                <a:solidFill>
                  <a:prstClr val="black"/>
                </a:solidFill>
                <a:latin typeface="C4 Text" panose="02000506020000020004" pitchFamily="2" charset="0"/>
                <a:ea typeface="+mn-ea"/>
                <a:cs typeface="Calibri" pitchFamily="34" charset="0"/>
              </a:rPr>
              <a:t>22.7 mins in Q3</a:t>
            </a:r>
            <a:r>
              <a:rPr lang="en-GB" sz="1000">
                <a:solidFill>
                  <a:prstClr val="black"/>
                </a:solidFill>
                <a:latin typeface="C4 Text" panose="02000506020000020004" pitchFamily="2" charset="0"/>
                <a:ea typeface="+mn-ea"/>
                <a:cs typeface="Calibri" pitchFamily="34" charset="0"/>
              </a:rPr>
              <a:t>, up +6% YoY.</a:t>
            </a:r>
          </a:p>
        </p:txBody>
      </p:sp>
      <p:sp>
        <p:nvSpPr>
          <p:cNvPr id="46086" name="Rectangle 2"/>
          <p:cNvSpPr>
            <a:spLocks noChangeArrowheads="1"/>
          </p:cNvSpPr>
          <p:nvPr/>
        </p:nvSpPr>
        <p:spPr bwMode="auto">
          <a:xfrm>
            <a:off x="1187627" y="95511"/>
            <a:ext cx="6588595" cy="1450124"/>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763" tIns="34289" rIns="67763" bIns="34289" anchor="ctr"/>
          <a:lstStyle/>
          <a:p>
            <a:pPr defTabSz="676535" fontAlgn="auto">
              <a:spcBef>
                <a:spcPts val="0"/>
              </a:spcBef>
              <a:spcAft>
                <a:spcPts val="0"/>
              </a:spcAft>
            </a:pPr>
            <a:endParaRPr lang="en-US" sz="900" b="1">
              <a:solidFill>
                <a:prstClr val="black"/>
              </a:solidFill>
              <a:latin typeface="C4 Headline" panose="02000503030000020004" pitchFamily="2" charset="0"/>
              <a:ea typeface="+mn-ea"/>
            </a:endParaRPr>
          </a:p>
          <a:p>
            <a:pPr defTabSz="676535" fontAlgn="auto">
              <a:spcBef>
                <a:spcPts val="0"/>
              </a:spcBef>
              <a:spcAft>
                <a:spcPts val="0"/>
              </a:spcAft>
            </a:pPr>
            <a:r>
              <a:rPr lang="en-US" sz="900" b="1">
                <a:solidFill>
                  <a:prstClr val="black"/>
                </a:solidFill>
                <a:latin typeface="C4 Headline" panose="02000503030000020004" pitchFamily="2" charset="0"/>
                <a:ea typeface="+mn-ea"/>
              </a:rPr>
              <a:t>W</a:t>
            </a:r>
            <a:r>
              <a:rPr lang="en-US" sz="900">
                <a:solidFill>
                  <a:prstClr val="black"/>
                </a:solidFill>
                <a:latin typeface="C4 Headline" panose="02000503030000020004" pitchFamily="2" charset="0"/>
                <a:ea typeface="+mn-ea"/>
              </a:rPr>
              <a:t> is UKTV’s premium entertainment channel, offering audiences a dazzling mix of original factual entertainment formats </a:t>
            </a:r>
            <a:r>
              <a:rPr lang="en-US" sz="900">
                <a:solidFill>
                  <a:prstClr val="black"/>
                </a:solidFill>
                <a:latin typeface="C4 Text" panose="02000506020000020004" pitchFamily="2" charset="0"/>
                <a:ea typeface="+mn-ea"/>
              </a:rPr>
              <a:t>- </a:t>
            </a:r>
            <a:r>
              <a:rPr lang="en-US" sz="900" i="1">
                <a:solidFill>
                  <a:prstClr val="black"/>
                </a:solidFill>
                <a:latin typeface="C4 Text" panose="02000506020000020004" pitchFamily="2" charset="0"/>
                <a:ea typeface="+mn-ea"/>
              </a:rPr>
              <a:t>John Bishop in conversation with…, Dr Christian Will See You Now </a:t>
            </a:r>
            <a:r>
              <a:rPr lang="en-US" sz="900">
                <a:solidFill>
                  <a:prstClr val="black"/>
                </a:solidFill>
                <a:latin typeface="C4 Text" panose="02000506020000020004" pitchFamily="2" charset="0"/>
                <a:ea typeface="+mn-ea"/>
              </a:rPr>
              <a:t>and</a:t>
            </a:r>
            <a:r>
              <a:rPr lang="en-US" sz="900" i="1">
                <a:solidFill>
                  <a:prstClr val="black"/>
                </a:solidFill>
                <a:latin typeface="C4 Text" panose="02000506020000020004" pitchFamily="2" charset="0"/>
                <a:ea typeface="+mn-ea"/>
              </a:rPr>
              <a:t> Inside The Ambulance </a:t>
            </a:r>
            <a:r>
              <a:rPr lang="en-US" sz="900">
                <a:solidFill>
                  <a:prstClr val="black"/>
                </a:solidFill>
                <a:latin typeface="C4 Text" panose="02000506020000020004" pitchFamily="2" charset="0"/>
                <a:ea typeface="+mn-ea"/>
              </a:rPr>
              <a:t>- alongside hit shows from the US including </a:t>
            </a:r>
            <a:r>
              <a:rPr lang="en-US" sz="900" i="1">
                <a:solidFill>
                  <a:prstClr val="black"/>
                </a:solidFill>
                <a:latin typeface="C4 Text" panose="02000506020000020004" pitchFamily="2" charset="0"/>
                <a:ea typeface="+mn-ea"/>
              </a:rPr>
              <a:t>Code Black </a:t>
            </a:r>
            <a:r>
              <a:rPr lang="en-US" sz="900">
                <a:solidFill>
                  <a:prstClr val="black"/>
                </a:solidFill>
                <a:latin typeface="C4 Text" panose="02000506020000020004" pitchFamily="2" charset="0"/>
                <a:ea typeface="+mn-ea"/>
              </a:rPr>
              <a:t>and</a:t>
            </a:r>
            <a:r>
              <a:rPr lang="en-US" sz="900" i="1">
                <a:solidFill>
                  <a:prstClr val="black"/>
                </a:solidFill>
                <a:latin typeface="C4 Text" panose="02000506020000020004" pitchFamily="2" charset="0"/>
                <a:ea typeface="+mn-ea"/>
              </a:rPr>
              <a:t> MasterChef USA, </a:t>
            </a:r>
            <a:r>
              <a:rPr lang="en-US" sz="900">
                <a:solidFill>
                  <a:prstClr val="black"/>
                </a:solidFill>
                <a:latin typeface="C4 Text" panose="02000506020000020004" pitchFamily="2" charset="0"/>
                <a:ea typeface="+mn-ea"/>
              </a:rPr>
              <a:t>plus </a:t>
            </a:r>
            <a:r>
              <a:rPr lang="en-GB" sz="900">
                <a:solidFill>
                  <a:prstClr val="black"/>
                </a:solidFill>
                <a:latin typeface="C4 Text" panose="02000506020000020004" pitchFamily="2" charset="0"/>
                <a:ea typeface="+mn-ea"/>
              </a:rPr>
              <a:t>carefully curated gems from C4 and the BBC.</a:t>
            </a:r>
          </a:p>
          <a:p>
            <a:pPr defTabSz="676535" fontAlgn="auto">
              <a:spcBef>
                <a:spcPts val="0"/>
              </a:spcBef>
              <a:spcAft>
                <a:spcPts val="0"/>
              </a:spcAft>
            </a:pPr>
            <a:endParaRPr lang="en-GB" sz="900">
              <a:solidFill>
                <a:prstClr val="black"/>
              </a:solidFill>
              <a:latin typeface="C4 Text" panose="02000506020000020004" pitchFamily="2" charset="0"/>
              <a:ea typeface="+mn-ea"/>
            </a:endParaRPr>
          </a:p>
          <a:p>
            <a:pPr defTabSz="676535" fontAlgn="auto">
              <a:spcBef>
                <a:spcPts val="0"/>
              </a:spcBef>
              <a:spcAft>
                <a:spcPts val="0"/>
              </a:spcAft>
            </a:pPr>
            <a:r>
              <a:rPr lang="en-GB" sz="900">
                <a:solidFill>
                  <a:prstClr val="black"/>
                </a:solidFill>
                <a:latin typeface="C4 Text" panose="02000506020000020004" pitchFamily="2" charset="0"/>
                <a:ea typeface="+mn-ea"/>
              </a:rPr>
              <a:t>Appealing to intelligent and discerning audiences, with a female skew 30-39, W showcases people operating outside of their comfort zone.</a:t>
            </a:r>
          </a:p>
        </p:txBody>
      </p:sp>
      <p:graphicFrame>
        <p:nvGraphicFramePr>
          <p:cNvPr id="17" name="Chart 16"/>
          <p:cNvGraphicFramePr>
            <a:graphicFrameLocks/>
          </p:cNvGraphicFramePr>
          <p:nvPr>
            <p:extLst>
              <p:ext uri="{D42A27DB-BD31-4B8C-83A1-F6EECF244321}">
                <p14:modId xmlns:p14="http://schemas.microsoft.com/office/powerpoint/2010/main" val="3174608653"/>
              </p:ext>
            </p:extLst>
          </p:nvPr>
        </p:nvGraphicFramePr>
        <p:xfrm>
          <a:off x="1621776" y="3166362"/>
          <a:ext cx="2518256" cy="1930535"/>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 descr="W_LOGO_BLUE_HI RES_RGB.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5341" y="46206"/>
            <a:ext cx="2052228" cy="1154882"/>
          </a:xfrm>
          <a:prstGeom prst="rect">
            <a:avLst/>
          </a:prstGeom>
        </p:spPr>
      </p:pic>
      <p:pic>
        <p:nvPicPr>
          <p:cNvPr id="15" name="Picture 14">
            <a:extLst>
              <a:ext uri="{FF2B5EF4-FFF2-40B4-BE49-F238E27FC236}">
                <a16:creationId xmlns="" xmlns:a16="http://schemas.microsoft.com/office/drawing/2014/main" id="{7F1B8076-C23F-4DBB-BDE1-D657D089C356}"/>
              </a:ext>
            </a:extLst>
          </p:cNvPr>
          <p:cNvPicPr>
            <a:picLocks noChangeAspect="1"/>
          </p:cNvPicPr>
          <p:nvPr/>
        </p:nvPicPr>
        <p:blipFill rotWithShape="1">
          <a:blip r:embed="rId7">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24" name="TextBox 23">
            <a:extLst>
              <a:ext uri="{FF2B5EF4-FFF2-40B4-BE49-F238E27FC236}">
                <a16:creationId xmlns="" xmlns:a16="http://schemas.microsoft.com/office/drawing/2014/main" id="{01A969F4-9819-4FA2-A0A3-95C62F47F283}"/>
              </a:ext>
            </a:extLst>
          </p:cNvPr>
          <p:cNvSpPr txBox="1">
            <a:spLocks noChangeArrowheads="1"/>
          </p:cNvSpPr>
          <p:nvPr/>
        </p:nvSpPr>
        <p:spPr bwMode="auto">
          <a:xfrm>
            <a:off x="1405836" y="4920027"/>
            <a:ext cx="275391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93" fontAlgn="auto">
              <a:spcBef>
                <a:spcPts val="0"/>
              </a:spcBef>
              <a:spcAft>
                <a:spcPts val="0"/>
              </a:spcAft>
              <a:defRPr/>
            </a:pPr>
            <a:r>
              <a:rPr lang="en-GB" sz="600" kern="0">
                <a:solidFill>
                  <a:srgbClr val="000000"/>
                </a:solidFill>
                <a:latin typeface="C4 Text" panose="02000506020000020004"/>
              </a:rPr>
              <a:t>Profile source: BARB/Advantedge, Q3 2018 Base Ads 16+</a:t>
            </a:r>
          </a:p>
        </p:txBody>
      </p:sp>
      <p:graphicFrame>
        <p:nvGraphicFramePr>
          <p:cNvPr id="16" name="Chart 15">
            <a:extLst>
              <a:ext uri="{FF2B5EF4-FFF2-40B4-BE49-F238E27FC236}">
                <a16:creationId xmlns="" xmlns:a16="http://schemas.microsoft.com/office/drawing/2014/main" id="{9E73E7B1-2089-49AA-A8D0-216373C52C82}"/>
              </a:ext>
            </a:extLst>
          </p:cNvPr>
          <p:cNvGraphicFramePr>
            <a:graphicFrameLocks/>
          </p:cNvGraphicFramePr>
          <p:nvPr>
            <p:extLst>
              <p:ext uri="{D42A27DB-BD31-4B8C-83A1-F6EECF244321}">
                <p14:modId xmlns:p14="http://schemas.microsoft.com/office/powerpoint/2010/main" val="2458437218"/>
              </p:ext>
            </p:extLst>
          </p:nvPr>
        </p:nvGraphicFramePr>
        <p:xfrm>
          <a:off x="613650" y="3201004"/>
          <a:ext cx="3267368" cy="187867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9" name="Chart 18">
            <a:extLst>
              <a:ext uri="{FF2B5EF4-FFF2-40B4-BE49-F238E27FC236}">
                <a16:creationId xmlns="" xmlns:a16="http://schemas.microsoft.com/office/drawing/2014/main" id="{D2167996-E12C-4787-B94C-6A4DCF63AC36}"/>
              </a:ext>
            </a:extLst>
          </p:cNvPr>
          <p:cNvGraphicFramePr>
            <a:graphicFrameLocks/>
          </p:cNvGraphicFramePr>
          <p:nvPr>
            <p:extLst>
              <p:ext uri="{D42A27DB-BD31-4B8C-83A1-F6EECF244321}">
                <p14:modId xmlns:p14="http://schemas.microsoft.com/office/powerpoint/2010/main" val="1047389499"/>
              </p:ext>
            </p:extLst>
          </p:nvPr>
        </p:nvGraphicFramePr>
        <p:xfrm>
          <a:off x="2599356" y="3175000"/>
          <a:ext cx="3267368" cy="1842525"/>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20" name="Chart 19">
            <a:extLst>
              <a:ext uri="{FF2B5EF4-FFF2-40B4-BE49-F238E27FC236}">
                <a16:creationId xmlns="" xmlns:a16="http://schemas.microsoft.com/office/drawing/2014/main" id="{9E93AC3F-27F2-4320-9CA4-CDBA7513CD5C}"/>
              </a:ext>
            </a:extLst>
          </p:cNvPr>
          <p:cNvGraphicFramePr>
            <a:graphicFrameLocks/>
          </p:cNvGraphicFramePr>
          <p:nvPr>
            <p:extLst>
              <p:ext uri="{D42A27DB-BD31-4B8C-83A1-F6EECF244321}">
                <p14:modId xmlns:p14="http://schemas.microsoft.com/office/powerpoint/2010/main" val="670395869"/>
              </p:ext>
            </p:extLst>
          </p:nvPr>
        </p:nvGraphicFramePr>
        <p:xfrm>
          <a:off x="4705198" y="3160928"/>
          <a:ext cx="3267368" cy="1821574"/>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4053619688"/>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3010" name="Rounded Rectangle 15"/>
          <p:cNvSpPr>
            <a:spLocks noChangeArrowheads="1"/>
          </p:cNvSpPr>
          <p:nvPr/>
        </p:nvSpPr>
        <p:spPr bwMode="auto">
          <a:xfrm>
            <a:off x="1115616" y="3022608"/>
            <a:ext cx="3672291" cy="1944682"/>
          </a:xfrm>
          <a:prstGeom prst="roundRect">
            <a:avLst>
              <a:gd name="adj" fmla="val 16667"/>
            </a:avLst>
          </a:prstGeom>
          <a:solidFill>
            <a:schemeClr val="bg1">
              <a:alpha val="9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7598" tIns="34289" rIns="67598" bIns="34289"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endParaRPr lang="en-GB" altLang="en-US" sz="900" u="sng">
              <a:solidFill>
                <a:srgbClr val="000000"/>
              </a:solidFill>
              <a:latin typeface="Archer Medium"/>
              <a:ea typeface="+mn-ea"/>
            </a:endParaRPr>
          </a:p>
        </p:txBody>
      </p:sp>
      <p:sp>
        <p:nvSpPr>
          <p:cNvPr id="43011" name="TextBox 18"/>
          <p:cNvSpPr txBox="1">
            <a:spLocks noChangeArrowheads="1"/>
          </p:cNvSpPr>
          <p:nvPr/>
        </p:nvSpPr>
        <p:spPr bwMode="auto">
          <a:xfrm>
            <a:off x="2334422" y="3039414"/>
            <a:ext cx="13906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98" tIns="34289" rIns="67598" bIns="34289"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GB" altLang="en-US" sz="900" u="sng">
                <a:solidFill>
                  <a:prstClr val="black"/>
                </a:solidFill>
                <a:latin typeface="C4 Text" panose="02000506020000020004" pitchFamily="2" charset="0"/>
                <a:ea typeface="+mn-ea"/>
              </a:rPr>
              <a:t>Top Programmes</a:t>
            </a:r>
          </a:p>
        </p:txBody>
      </p:sp>
      <p:sp>
        <p:nvSpPr>
          <p:cNvPr id="267270" name="Rounded Rectangle 13"/>
          <p:cNvSpPr>
            <a:spLocks noChangeArrowheads="1"/>
          </p:cNvSpPr>
          <p:nvPr/>
        </p:nvSpPr>
        <p:spPr bwMode="auto">
          <a:xfrm>
            <a:off x="4895850" y="3022607"/>
            <a:ext cx="3060700" cy="1944683"/>
          </a:xfrm>
          <a:prstGeom prst="roundRect">
            <a:avLst>
              <a:gd name="adj" fmla="val 16667"/>
            </a:avLst>
          </a:prstGeom>
          <a:solidFill>
            <a:schemeClr val="bg1">
              <a:alpha val="9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67598" tIns="34289" rIns="67598" bIns="34289" anchor="ctr"/>
          <a:lstStyle>
            <a:lvl1pPr marL="171450" indent="-17145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0"/>
              </a:spcBef>
            </a:pPr>
            <a:endParaRPr lang="en-GB" altLang="en-US" sz="900">
              <a:solidFill>
                <a:srgbClr val="000000"/>
              </a:solidFill>
              <a:latin typeface="Archer Medium"/>
            </a:endParaRPr>
          </a:p>
        </p:txBody>
      </p:sp>
      <p:sp>
        <p:nvSpPr>
          <p:cNvPr id="43015" name="TextBox 14"/>
          <p:cNvSpPr txBox="1">
            <a:spLocks noChangeArrowheads="1"/>
          </p:cNvSpPr>
          <p:nvPr/>
        </p:nvSpPr>
        <p:spPr bwMode="auto">
          <a:xfrm>
            <a:off x="5364088" y="3040207"/>
            <a:ext cx="23225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98" tIns="34289" rIns="67598" bIns="34289"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GB" altLang="en-US" sz="900" u="sng">
                <a:solidFill>
                  <a:srgbClr val="000000"/>
                </a:solidFill>
                <a:latin typeface="C4 Text" panose="02000506020000020004" pitchFamily="2" charset="0"/>
                <a:ea typeface="+mn-ea"/>
              </a:rPr>
              <a:t>Quarter-on-Quarter performance (16+ share)</a:t>
            </a:r>
          </a:p>
        </p:txBody>
      </p:sp>
      <p:sp>
        <p:nvSpPr>
          <p:cNvPr id="267272" name="TextBox 23"/>
          <p:cNvSpPr txBox="1">
            <a:spLocks noChangeArrowheads="1"/>
          </p:cNvSpPr>
          <p:nvPr/>
        </p:nvSpPr>
        <p:spPr bwMode="auto">
          <a:xfrm>
            <a:off x="2" y="4967289"/>
            <a:ext cx="2754313"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a:t>
            </a:r>
          </a:p>
        </p:txBody>
      </p:sp>
      <p:pic>
        <p:nvPicPr>
          <p:cNvPr id="267307" name="Picture 5" descr="W_LOGO_BLUE_HI RES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7" y="108710"/>
            <a:ext cx="1512491" cy="850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115617" y="109688"/>
            <a:ext cx="6840933" cy="583914"/>
          </a:xfrm>
          <a:prstGeom prst="roundRect">
            <a:avLst>
              <a:gd name="adj" fmla="val 16667"/>
            </a:avLst>
          </a:prstGeom>
          <a:solidFill>
            <a:schemeClr val="bg1">
              <a:alpha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352" tIns="45176" rIns="90352" bIns="45176" anchor="ctr"/>
          <a:lstStyle/>
          <a:p>
            <a:pPr algn="ctr"/>
            <a:r>
              <a:rPr lang="en-US" sz="1000" dirty="0">
                <a:solidFill>
                  <a:prstClr val="black"/>
                </a:solidFill>
                <a:latin typeface="C4 Headline" panose="02000503030000020004" pitchFamily="2" charset="0"/>
                <a:cs typeface="Calibri" pitchFamily="34" charset="0"/>
              </a:rPr>
              <a:t>W reached 8.4m adults a month in Q3 2018, the 3</a:t>
            </a:r>
            <a:r>
              <a:rPr lang="en-US" sz="1000" baseline="30000" dirty="0">
                <a:solidFill>
                  <a:prstClr val="black"/>
                </a:solidFill>
                <a:latin typeface="C4 Headline" panose="02000503030000020004" pitchFamily="2" charset="0"/>
                <a:cs typeface="Calibri" pitchFamily="34" charset="0"/>
              </a:rPr>
              <a:t>rd</a:t>
            </a:r>
            <a:r>
              <a:rPr lang="en-US" sz="1000" dirty="0">
                <a:solidFill>
                  <a:prstClr val="black"/>
                </a:solidFill>
                <a:latin typeface="C4 Headline" panose="02000503030000020004" pitchFamily="2" charset="0"/>
                <a:cs typeface="Calibri" pitchFamily="34" charset="0"/>
              </a:rPr>
              <a:t> highest for a Pay Only Entertainment channel and ahead of Comedy Central.</a:t>
            </a:r>
          </a:p>
        </p:txBody>
      </p:sp>
      <p:sp>
        <p:nvSpPr>
          <p:cNvPr id="15" name="Rectangle 3"/>
          <p:cNvSpPr>
            <a:spLocks noChangeArrowheads="1"/>
          </p:cNvSpPr>
          <p:nvPr/>
        </p:nvSpPr>
        <p:spPr bwMode="auto">
          <a:xfrm>
            <a:off x="1115617" y="878694"/>
            <a:ext cx="6840936" cy="2037744"/>
          </a:xfrm>
          <a:prstGeom prst="roundRect">
            <a:avLst>
              <a:gd name="adj" fmla="val 16667"/>
            </a:avLst>
          </a:prstGeom>
          <a:solidFill>
            <a:schemeClr val="bg1">
              <a:alpha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lIns="90352" tIns="45176" rIns="90352" bIns="45176" anchor="ctr"/>
          <a:lstStyle/>
          <a:p>
            <a:pPr marL="281942" indent="-281942">
              <a:buFont typeface="Arial" panose="020B0604020202020204" pitchFamily="34" charset="0"/>
              <a:buChar char="•"/>
            </a:pPr>
            <a:endParaRPr lang="en-GB" sz="400">
              <a:solidFill>
                <a:prstClr val="black"/>
              </a:solidFill>
              <a:latin typeface="C4 Text" panose="02000506020000020004" pitchFamily="2" charset="0"/>
              <a:cs typeface="Calibri" pitchFamily="34" charset="0"/>
            </a:endParaRPr>
          </a:p>
          <a:p>
            <a:pPr marL="281942" indent="-281942">
              <a:buFont typeface="Arial" panose="020B0604020202020204" pitchFamily="34" charset="0"/>
              <a:buChar char="•"/>
            </a:pPr>
            <a:r>
              <a:rPr lang="en-GB" sz="1000" b="1">
                <a:solidFill>
                  <a:prstClr val="black"/>
                </a:solidFill>
                <a:latin typeface="C4 Text" panose="02000506020000020004" pitchFamily="2" charset="0"/>
                <a:cs typeface="Calibri" pitchFamily="34" charset="0"/>
              </a:rPr>
              <a:t>John Bishop: In Conversation With… </a:t>
            </a:r>
            <a:r>
              <a:rPr lang="en-GB" sz="1000">
                <a:solidFill>
                  <a:prstClr val="black"/>
                </a:solidFill>
                <a:latin typeface="C4 Text" panose="02000506020000020004" pitchFamily="2" charset="0"/>
                <a:cs typeface="Calibri" pitchFamily="34" charset="0"/>
              </a:rPr>
              <a:t>returned for S4 in July, with the series averaging 125k (+127% vs slot) in addition to a stellar 71% ABC1 profile. His conversation with Paddy McGuinness drew a series high of 196k (+257%)</a:t>
            </a:r>
          </a:p>
          <a:p>
            <a:pPr marL="281942" indent="-281942">
              <a:buFont typeface="Arial" panose="020B0604020202020204" pitchFamily="34" charset="0"/>
              <a:buChar char="•"/>
            </a:pPr>
            <a:endParaRPr lang="en-GB" sz="1000">
              <a:solidFill>
                <a:prstClr val="black"/>
              </a:solidFill>
              <a:latin typeface="C4 Text" panose="02000506020000020004" pitchFamily="2" charset="0"/>
            </a:endParaRPr>
          </a:p>
          <a:p>
            <a:pPr marL="281942" indent="-281942">
              <a:buFont typeface="Arial" panose="020B0604020202020204" pitchFamily="34" charset="0"/>
              <a:buChar char="•"/>
            </a:pPr>
            <a:r>
              <a:rPr lang="en-GB" sz="1000">
                <a:solidFill>
                  <a:prstClr val="black"/>
                </a:solidFill>
                <a:latin typeface="C4 Text" panose="02000506020000020004" pitchFamily="2" charset="0"/>
              </a:rPr>
              <a:t>The West Midlands Ambulance Service hit the road once again as </a:t>
            </a:r>
            <a:r>
              <a:rPr lang="en-GB" sz="1000" b="1">
                <a:solidFill>
                  <a:prstClr val="black"/>
                </a:solidFill>
                <a:latin typeface="C4 Text" panose="02000506020000020004" pitchFamily="2" charset="0"/>
              </a:rPr>
              <a:t>Inside the Ambulance </a:t>
            </a:r>
            <a:r>
              <a:rPr lang="en-GB" sz="1000">
                <a:solidFill>
                  <a:prstClr val="black"/>
                </a:solidFill>
                <a:latin typeface="C4 Text" panose="02000506020000020004" pitchFamily="2" charset="0"/>
              </a:rPr>
              <a:t>returned for S4; the series averaged 229k (+110% vs slot) across weeknights 8pm</a:t>
            </a:r>
          </a:p>
          <a:p>
            <a:pPr marL="281942" indent="-281942">
              <a:buFont typeface="Arial" panose="020B0604020202020204" pitchFamily="34" charset="0"/>
              <a:buChar char="•"/>
            </a:pPr>
            <a:endParaRPr lang="en-GB" sz="1000">
              <a:solidFill>
                <a:prstClr val="black"/>
              </a:solidFill>
              <a:latin typeface="C4 Text" panose="02000506020000020004" pitchFamily="2" charset="0"/>
              <a:cs typeface="Calibri" pitchFamily="34" charset="0"/>
            </a:endParaRPr>
          </a:p>
          <a:p>
            <a:pPr marL="281942" indent="-281942">
              <a:buFont typeface="Arial" panose="020B0604020202020204" pitchFamily="34" charset="0"/>
              <a:buChar char="•"/>
            </a:pPr>
            <a:r>
              <a:rPr lang="en-GB" sz="1000">
                <a:solidFill>
                  <a:prstClr val="black"/>
                </a:solidFill>
                <a:latin typeface="C4 Text" panose="02000506020000020004" pitchFamily="2" charset="0"/>
                <a:cs typeface="Calibri" pitchFamily="34" charset="0"/>
              </a:rPr>
              <a:t>Long-standing favourite </a:t>
            </a:r>
            <a:r>
              <a:rPr lang="en-GB" sz="1000" b="1" err="1">
                <a:solidFill>
                  <a:prstClr val="black"/>
                </a:solidFill>
                <a:latin typeface="C4 Text" panose="02000506020000020004" pitchFamily="2" charset="0"/>
                <a:cs typeface="Calibri" pitchFamily="34" charset="0"/>
              </a:rPr>
              <a:t>Masterchef</a:t>
            </a:r>
            <a:r>
              <a:rPr lang="en-GB" sz="1000" b="1">
                <a:solidFill>
                  <a:prstClr val="black"/>
                </a:solidFill>
                <a:latin typeface="C4 Text" panose="02000506020000020004" pitchFamily="2" charset="0"/>
                <a:cs typeface="Calibri" pitchFamily="34" charset="0"/>
              </a:rPr>
              <a:t> Australia </a:t>
            </a:r>
            <a:r>
              <a:rPr lang="en-GB" sz="1000">
                <a:solidFill>
                  <a:prstClr val="black"/>
                </a:solidFill>
                <a:latin typeface="C4 Text" panose="02000506020000020004" pitchFamily="2" charset="0"/>
                <a:cs typeface="Calibri" pitchFamily="34" charset="0"/>
              </a:rPr>
              <a:t>returned for S10, averaging 191k (+98% vs slot) in Q3 alongside a 23% 16-34 profile</a:t>
            </a:r>
          </a:p>
          <a:p>
            <a:pPr marL="281942" indent="-281942">
              <a:buFont typeface="Arial" panose="020B0604020202020204" pitchFamily="34" charset="0"/>
              <a:buChar char="•"/>
            </a:pPr>
            <a:endParaRPr lang="en-GB" sz="1000" i="1">
              <a:solidFill>
                <a:prstClr val="black"/>
              </a:solidFill>
              <a:latin typeface="C4 Text" panose="02000506020000020004" pitchFamily="2" charset="0"/>
              <a:cs typeface="Calibri" pitchFamily="34" charset="0"/>
            </a:endParaRPr>
          </a:p>
          <a:p>
            <a:pPr marL="281942" indent="-281942">
              <a:buFont typeface="Arial" panose="020B0604020202020204" pitchFamily="34" charset="0"/>
              <a:buChar char="•"/>
            </a:pPr>
            <a:r>
              <a:rPr lang="en-GB" sz="1000" b="1">
                <a:solidFill>
                  <a:prstClr val="black"/>
                </a:solidFill>
                <a:latin typeface="C4 Text" panose="02000506020000020004" pitchFamily="2" charset="0"/>
                <a:cs typeface="Calibri" pitchFamily="34" charset="0"/>
              </a:rPr>
              <a:t>Code Black S3</a:t>
            </a:r>
            <a:r>
              <a:rPr lang="en-GB" sz="1000">
                <a:solidFill>
                  <a:prstClr val="black"/>
                </a:solidFill>
                <a:latin typeface="C4 Text" panose="02000506020000020004" pitchFamily="2" charset="0"/>
                <a:cs typeface="Calibri" pitchFamily="34" charset="0"/>
              </a:rPr>
              <a:t> drew a season high of 305k as it reached its conclusion in Q3, the series overall averaging 265k, up +9% on S2.</a:t>
            </a:r>
          </a:p>
          <a:p>
            <a:pPr marL="281942" indent="-281942">
              <a:buFont typeface="Arial" panose="020B0604020202020204" pitchFamily="34" charset="0"/>
              <a:buChar char="•"/>
            </a:pPr>
            <a:endParaRPr lang="en-GB" sz="400">
              <a:solidFill>
                <a:prstClr val="black"/>
              </a:solidFill>
              <a:latin typeface="C4 Text" panose="02000506020000020004" pitchFamily="2" charset="0"/>
              <a:cs typeface="Calibri" pitchFamily="34" charset="0"/>
            </a:endParaRPr>
          </a:p>
        </p:txBody>
      </p:sp>
      <p:pic>
        <p:nvPicPr>
          <p:cNvPr id="19" name="Picture 18">
            <a:extLst>
              <a:ext uri="{FF2B5EF4-FFF2-40B4-BE49-F238E27FC236}">
                <a16:creationId xmlns="" xmlns:a16="http://schemas.microsoft.com/office/drawing/2014/main" id="{D8D1AA1A-7EE4-4F8B-A843-1B1911C6BBF2}"/>
              </a:ext>
            </a:extLst>
          </p:cNvPr>
          <p:cNvPicPr>
            <a:picLocks noChangeAspect="1"/>
          </p:cNvPicPr>
          <p:nvPr/>
        </p:nvPicPr>
        <p:blipFill rotWithShape="1">
          <a:blip r:embed="rId5">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sp>
        <p:nvSpPr>
          <p:cNvPr id="16" name="TextBox 15">
            <a:extLst>
              <a:ext uri="{FF2B5EF4-FFF2-40B4-BE49-F238E27FC236}">
                <a16:creationId xmlns="" xmlns:a16="http://schemas.microsoft.com/office/drawing/2014/main" id="{DA5DC004-2C91-49E3-B45B-3BC2084B9454}"/>
              </a:ext>
            </a:extLst>
          </p:cNvPr>
          <p:cNvSpPr txBox="1">
            <a:spLocks noChangeArrowheads="1"/>
          </p:cNvSpPr>
          <p:nvPr/>
        </p:nvSpPr>
        <p:spPr bwMode="auto">
          <a:xfrm>
            <a:off x="1028298" y="4809333"/>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33" fontAlgn="auto">
              <a:spcBef>
                <a:spcPts val="0"/>
              </a:spcBef>
              <a:spcAft>
                <a:spcPts val="0"/>
              </a:spcAft>
              <a:defRPr/>
            </a:pPr>
            <a:r>
              <a:rPr lang="en-GB" sz="600">
                <a:solidFill>
                  <a:prstClr val="black"/>
                </a:solidFill>
                <a:latin typeface="Archer Medium" pitchFamily="50" charset="0"/>
              </a:rPr>
              <a:t>2018 Q3 Top programmes, ranked by max 000s (16+)</a:t>
            </a:r>
          </a:p>
        </p:txBody>
      </p:sp>
      <p:graphicFrame>
        <p:nvGraphicFramePr>
          <p:cNvPr id="3" name="Table 2">
            <a:extLst>
              <a:ext uri="{FF2B5EF4-FFF2-40B4-BE49-F238E27FC236}">
                <a16:creationId xmlns="" xmlns:a16="http://schemas.microsoft.com/office/drawing/2014/main" id="{2C2A3313-E345-48B4-B70E-187C6B3A221A}"/>
              </a:ext>
            </a:extLst>
          </p:cNvPr>
          <p:cNvGraphicFramePr>
            <a:graphicFrameLocks noGrp="1"/>
          </p:cNvGraphicFramePr>
          <p:nvPr>
            <p:extLst>
              <p:ext uri="{D42A27DB-BD31-4B8C-83A1-F6EECF244321}">
                <p14:modId xmlns:p14="http://schemas.microsoft.com/office/powerpoint/2010/main" val="1148772714"/>
              </p:ext>
            </p:extLst>
          </p:nvPr>
        </p:nvGraphicFramePr>
        <p:xfrm>
          <a:off x="1259631" y="3262783"/>
          <a:ext cx="3407680" cy="1523764"/>
        </p:xfrm>
        <a:graphic>
          <a:graphicData uri="http://schemas.openxmlformats.org/drawingml/2006/table">
            <a:tbl>
              <a:tblPr/>
              <a:tblGrid>
                <a:gridCol w="203030">
                  <a:extLst>
                    <a:ext uri="{9D8B030D-6E8A-4147-A177-3AD203B41FA5}">
                      <a16:colId xmlns="" xmlns:a16="http://schemas.microsoft.com/office/drawing/2014/main" val="781587894"/>
                    </a:ext>
                  </a:extLst>
                </a:gridCol>
                <a:gridCol w="1764980">
                  <a:extLst>
                    <a:ext uri="{9D8B030D-6E8A-4147-A177-3AD203B41FA5}">
                      <a16:colId xmlns="" xmlns:a16="http://schemas.microsoft.com/office/drawing/2014/main" val="1464846592"/>
                    </a:ext>
                  </a:extLst>
                </a:gridCol>
                <a:gridCol w="479890">
                  <a:extLst>
                    <a:ext uri="{9D8B030D-6E8A-4147-A177-3AD203B41FA5}">
                      <a16:colId xmlns="" xmlns:a16="http://schemas.microsoft.com/office/drawing/2014/main" val="417291424"/>
                    </a:ext>
                  </a:extLst>
                </a:gridCol>
                <a:gridCol w="479890">
                  <a:extLst>
                    <a:ext uri="{9D8B030D-6E8A-4147-A177-3AD203B41FA5}">
                      <a16:colId xmlns="" xmlns:a16="http://schemas.microsoft.com/office/drawing/2014/main" val="1051785754"/>
                    </a:ext>
                  </a:extLst>
                </a:gridCol>
                <a:gridCol w="479890">
                  <a:extLst>
                    <a:ext uri="{9D8B030D-6E8A-4147-A177-3AD203B41FA5}">
                      <a16:colId xmlns="" xmlns:a16="http://schemas.microsoft.com/office/drawing/2014/main" val="558371338"/>
                    </a:ext>
                  </a:extLst>
                </a:gridCol>
              </a:tblGrid>
              <a:tr h="138524">
                <a:tc>
                  <a:txBody>
                    <a:bodyPr/>
                    <a:lstStyle/>
                    <a:p>
                      <a:pPr algn="ctr" fontAlgn="b"/>
                      <a:r>
                        <a:rPr lang="en-GB" sz="800" b="1" i="0" u="none" strike="noStrike">
                          <a:solidFill>
                            <a:srgbClr val="000000"/>
                          </a:solidFill>
                          <a:effectLst/>
                          <a:latin typeface="Calibri" panose="020F0502020204030204" pitchFamily="34" charset="0"/>
                        </a:rPr>
                        <a:t>#</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Calibri" panose="020F0502020204030204" pitchFamily="34" charset="0"/>
                        </a:rPr>
                        <a:t>Programme Title</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Calibri" panose="020F0502020204030204" pitchFamily="34" charset="0"/>
                        </a:rPr>
                        <a:t>'000 (avg)</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Calibri" panose="020F0502020204030204" pitchFamily="34" charset="0"/>
                        </a:rPr>
                        <a:t>'000 (max)</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800" b="1" i="0" u="none" strike="noStrike">
                          <a:solidFill>
                            <a:srgbClr val="000000"/>
                          </a:solidFill>
                          <a:effectLst/>
                          <a:latin typeface="Calibri" panose="020F0502020204030204" pitchFamily="34" charset="0"/>
                        </a:rPr>
                        <a:t>Count</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765070385"/>
                  </a:ext>
                </a:extLst>
              </a:tr>
              <a:tr h="138524">
                <a:tc>
                  <a:txBody>
                    <a:bodyPr/>
                    <a:lstStyle/>
                    <a:p>
                      <a:pPr algn="ctr" fontAlgn="b"/>
                      <a:r>
                        <a:rPr lang="en-GB" sz="800" b="0" i="0" u="none" strike="noStrike">
                          <a:solidFill>
                            <a:srgbClr val="000000"/>
                          </a:solidFill>
                          <a:effectLst/>
                          <a:latin typeface="Calibri" panose="020F0502020204030204" pitchFamily="34" charset="0"/>
                        </a:rPr>
                        <a:t>1</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800" b="0" i="0" u="none" strike="noStrike">
                          <a:solidFill>
                            <a:srgbClr val="000000"/>
                          </a:solidFill>
                          <a:effectLst/>
                          <a:latin typeface="Calibri" panose="020F0502020204030204" pitchFamily="34" charset="0"/>
                        </a:rPr>
                        <a:t>Code black</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800" b="0" i="0" u="none" strike="noStrike">
                          <a:solidFill>
                            <a:srgbClr val="000000"/>
                          </a:solidFill>
                          <a:effectLst/>
                          <a:latin typeface="Calibri" panose="020F0502020204030204" pitchFamily="34" charset="0"/>
                        </a:rPr>
                        <a:t>83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800" b="0" i="0" u="none" strike="noStrike">
                          <a:solidFill>
                            <a:srgbClr val="000000"/>
                          </a:solidFill>
                          <a:effectLst/>
                          <a:latin typeface="Calibri" panose="020F0502020204030204" pitchFamily="34" charset="0"/>
                        </a:rPr>
                        <a:t>305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800" b="0" i="0" u="none" strike="noStrike">
                          <a:solidFill>
                            <a:srgbClr val="000000"/>
                          </a:solidFill>
                          <a:effectLst/>
                          <a:latin typeface="Calibri" panose="020F0502020204030204" pitchFamily="34" charset="0"/>
                        </a:rPr>
                        <a:t>33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3063287678"/>
                  </a:ext>
                </a:extLst>
              </a:tr>
              <a:tr h="138524">
                <a:tc>
                  <a:txBody>
                    <a:bodyPr/>
                    <a:lstStyle/>
                    <a:p>
                      <a:pPr algn="ctr" fontAlgn="b"/>
                      <a:r>
                        <a:rPr lang="en-GB" sz="800" b="0" i="0" u="none" strike="noStrike">
                          <a:solidFill>
                            <a:srgbClr val="000000"/>
                          </a:solidFill>
                          <a:effectLst/>
                          <a:latin typeface="Calibri" panose="020F0502020204030204" pitchFamily="34" charset="0"/>
                        </a:rPr>
                        <a:t>2</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Inside the ambulance</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92</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292</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67</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352669567"/>
                  </a:ext>
                </a:extLst>
              </a:tr>
              <a:tr h="138524">
                <a:tc>
                  <a:txBody>
                    <a:bodyPr/>
                    <a:lstStyle/>
                    <a:p>
                      <a:pPr algn="ctr" fontAlgn="b"/>
                      <a:r>
                        <a:rPr lang="en-GB" sz="800" b="0" i="0" u="none" strike="noStrike">
                          <a:solidFill>
                            <a:srgbClr val="000000"/>
                          </a:solidFill>
                          <a:effectLst/>
                          <a:latin typeface="Calibri" panose="020F0502020204030204" pitchFamily="34" charset="0"/>
                        </a:rPr>
                        <a:t>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Masterchef australia</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119</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244</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47</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980114541"/>
                  </a:ext>
                </a:extLst>
              </a:tr>
              <a:tr h="138524">
                <a:tc>
                  <a:txBody>
                    <a:bodyPr/>
                    <a:lstStyle/>
                    <a:p>
                      <a:pPr algn="ctr" fontAlgn="b"/>
                      <a:r>
                        <a:rPr lang="en-GB" sz="800" b="0" i="0" u="none" strike="noStrike">
                          <a:solidFill>
                            <a:srgbClr val="000000"/>
                          </a:solidFill>
                          <a:effectLst/>
                          <a:latin typeface="Calibri" panose="020F0502020204030204" pitchFamily="34" charset="0"/>
                        </a:rPr>
                        <a:t>4</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John bishop: in conversation with</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66</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196</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30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394294067"/>
                  </a:ext>
                </a:extLst>
              </a:tr>
              <a:tr h="138524">
                <a:tc>
                  <a:txBody>
                    <a:bodyPr/>
                    <a:lstStyle/>
                    <a:p>
                      <a:pPr algn="ctr" fontAlgn="b"/>
                      <a:r>
                        <a:rPr lang="en-GB" sz="800" b="0" i="0" u="none" strike="noStrike">
                          <a:solidFill>
                            <a:srgbClr val="000000"/>
                          </a:solidFill>
                          <a:effectLst/>
                          <a:latin typeface="Calibri" panose="020F0502020204030204" pitchFamily="34" charset="0"/>
                        </a:rPr>
                        <a:t>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Masterchef junior usa</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48</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184</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144630278"/>
                  </a:ext>
                </a:extLst>
              </a:tr>
              <a:tr h="138524">
                <a:tc>
                  <a:txBody>
                    <a:bodyPr/>
                    <a:lstStyle/>
                    <a:p>
                      <a:pPr algn="ctr" fontAlgn="b"/>
                      <a:r>
                        <a:rPr lang="en-GB" sz="800" b="0" i="0" u="none" strike="noStrike">
                          <a:solidFill>
                            <a:srgbClr val="000000"/>
                          </a:solidFill>
                          <a:effectLst/>
                          <a:latin typeface="Calibri" panose="020F0502020204030204" pitchFamily="34" charset="0"/>
                        </a:rPr>
                        <a:t>6</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Tipping point</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33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141</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416</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891252718"/>
                  </a:ext>
                </a:extLst>
              </a:tr>
              <a:tr h="138524">
                <a:tc>
                  <a:txBody>
                    <a:bodyPr/>
                    <a:lstStyle/>
                    <a:p>
                      <a:pPr algn="ctr" fontAlgn="b"/>
                      <a:r>
                        <a:rPr lang="en-GB" sz="800" b="0" i="0" u="none" strike="noStrike">
                          <a:solidFill>
                            <a:srgbClr val="000000"/>
                          </a:solidFill>
                          <a:effectLst/>
                          <a:latin typeface="Calibri" panose="020F0502020204030204" pitchFamily="34" charset="0"/>
                        </a:rPr>
                        <a:t>7</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999 rescue squad</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135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724964170"/>
                  </a:ext>
                </a:extLst>
              </a:tr>
              <a:tr h="138524">
                <a:tc>
                  <a:txBody>
                    <a:bodyPr/>
                    <a:lstStyle/>
                    <a:p>
                      <a:pPr algn="ctr" fontAlgn="b"/>
                      <a:r>
                        <a:rPr lang="en-GB" sz="800" b="0" i="0" u="none" strike="noStrike">
                          <a:solidFill>
                            <a:srgbClr val="000000"/>
                          </a:solidFill>
                          <a:effectLst/>
                          <a:latin typeface="Calibri" panose="020F0502020204030204" pitchFamily="34" charset="0"/>
                        </a:rPr>
                        <a:t>8</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One born every minute</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55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121</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43</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1538217407"/>
                  </a:ext>
                </a:extLst>
              </a:tr>
              <a:tr h="138524">
                <a:tc>
                  <a:txBody>
                    <a:bodyPr/>
                    <a:lstStyle/>
                    <a:p>
                      <a:pPr algn="ctr" fontAlgn="b"/>
                      <a:r>
                        <a:rPr lang="en-GB" sz="800" b="0" i="0" u="none" strike="noStrike">
                          <a:solidFill>
                            <a:srgbClr val="000000"/>
                          </a:solidFill>
                          <a:effectLst/>
                          <a:latin typeface="Calibri" panose="020F0502020204030204" pitchFamily="34" charset="0"/>
                        </a:rPr>
                        <a:t>9</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Helicopter er</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41</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120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800" b="0" i="0" u="none" strike="noStrike">
                          <a:solidFill>
                            <a:srgbClr val="000000"/>
                          </a:solidFill>
                          <a:effectLst/>
                          <a:latin typeface="Calibri" panose="020F0502020204030204" pitchFamily="34" charset="0"/>
                        </a:rPr>
                        <a:t>30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551002760"/>
                  </a:ext>
                </a:extLst>
              </a:tr>
              <a:tr h="138524">
                <a:tc>
                  <a:txBody>
                    <a:bodyPr/>
                    <a:lstStyle/>
                    <a:p>
                      <a:pPr algn="ctr" fontAlgn="b"/>
                      <a:r>
                        <a:rPr lang="en-GB" sz="800" b="0" i="0" u="none" strike="noStrike">
                          <a:solidFill>
                            <a:srgbClr val="000000"/>
                          </a:solidFill>
                          <a:effectLst/>
                          <a:latin typeface="Calibri" panose="020F0502020204030204" pitchFamily="34" charset="0"/>
                        </a:rPr>
                        <a:t>10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Five star babies</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95</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120</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800" b="0" i="0" u="none" strike="noStrike">
                          <a:solidFill>
                            <a:srgbClr val="000000"/>
                          </a:solidFill>
                          <a:effectLst/>
                          <a:latin typeface="Calibri" panose="020F0502020204030204" pitchFamily="34" charset="0"/>
                        </a:rPr>
                        <a:t>2</a:t>
                      </a:r>
                    </a:p>
                  </a:txBody>
                  <a:tcPr marL="6926" marR="6926" marT="692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408939851"/>
                  </a:ext>
                </a:extLst>
              </a:tr>
            </a:tbl>
          </a:graphicData>
        </a:graphic>
      </p:graphicFrame>
      <p:graphicFrame>
        <p:nvGraphicFramePr>
          <p:cNvPr id="18" name="Chart 17">
            <a:extLst>
              <a:ext uri="{FF2B5EF4-FFF2-40B4-BE49-F238E27FC236}">
                <a16:creationId xmlns="" xmlns:a16="http://schemas.microsoft.com/office/drawing/2014/main" id="{DA595C65-84B2-423D-B476-11341D8A8CA0}"/>
              </a:ext>
            </a:extLst>
          </p:cNvPr>
          <p:cNvGraphicFramePr>
            <a:graphicFrameLocks/>
          </p:cNvGraphicFramePr>
          <p:nvPr>
            <p:extLst>
              <p:ext uri="{D42A27DB-BD31-4B8C-83A1-F6EECF244321}">
                <p14:modId xmlns:p14="http://schemas.microsoft.com/office/powerpoint/2010/main" val="546040976"/>
              </p:ext>
            </p:extLst>
          </p:nvPr>
        </p:nvGraphicFramePr>
        <p:xfrm>
          <a:off x="4875225" y="3455486"/>
          <a:ext cx="1785007" cy="1276504"/>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4" name="Table 3">
            <a:extLst>
              <a:ext uri="{FF2B5EF4-FFF2-40B4-BE49-F238E27FC236}">
                <a16:creationId xmlns="" xmlns:a16="http://schemas.microsoft.com/office/drawing/2014/main" id="{EB3D9BB5-183F-4EE4-A991-7D7736D28697}"/>
              </a:ext>
            </a:extLst>
          </p:cNvPr>
          <p:cNvGraphicFramePr>
            <a:graphicFrameLocks noGrp="1"/>
          </p:cNvGraphicFramePr>
          <p:nvPr>
            <p:extLst>
              <p:ext uri="{D42A27DB-BD31-4B8C-83A1-F6EECF244321}">
                <p14:modId xmlns:p14="http://schemas.microsoft.com/office/powerpoint/2010/main" val="59674934"/>
              </p:ext>
            </p:extLst>
          </p:nvPr>
        </p:nvGraphicFramePr>
        <p:xfrm>
          <a:off x="6515794" y="3487767"/>
          <a:ext cx="1368153" cy="687900"/>
        </p:xfrm>
        <a:graphic>
          <a:graphicData uri="http://schemas.openxmlformats.org/drawingml/2006/table">
            <a:tbl>
              <a:tblPr/>
              <a:tblGrid>
                <a:gridCol w="366879">
                  <a:extLst>
                    <a:ext uri="{9D8B030D-6E8A-4147-A177-3AD203B41FA5}">
                      <a16:colId xmlns="" xmlns:a16="http://schemas.microsoft.com/office/drawing/2014/main" val="1121080628"/>
                    </a:ext>
                  </a:extLst>
                </a:gridCol>
                <a:gridCol w="366879">
                  <a:extLst>
                    <a:ext uri="{9D8B030D-6E8A-4147-A177-3AD203B41FA5}">
                      <a16:colId xmlns="" xmlns:a16="http://schemas.microsoft.com/office/drawing/2014/main" val="364126377"/>
                    </a:ext>
                  </a:extLst>
                </a:gridCol>
                <a:gridCol w="366879">
                  <a:extLst>
                    <a:ext uri="{9D8B030D-6E8A-4147-A177-3AD203B41FA5}">
                      <a16:colId xmlns="" xmlns:a16="http://schemas.microsoft.com/office/drawing/2014/main" val="105837130"/>
                    </a:ext>
                  </a:extLst>
                </a:gridCol>
                <a:gridCol w="267516">
                  <a:extLst>
                    <a:ext uri="{9D8B030D-6E8A-4147-A177-3AD203B41FA5}">
                      <a16:colId xmlns="" xmlns:a16="http://schemas.microsoft.com/office/drawing/2014/main" val="3550272090"/>
                    </a:ext>
                  </a:extLst>
                </a:gridCol>
              </a:tblGrid>
              <a:tr h="114650">
                <a:tc>
                  <a:txBody>
                    <a:bodyPr/>
                    <a:lstStyle/>
                    <a:p>
                      <a:pPr algn="ctr" fontAlgn="b"/>
                      <a:endParaRPr lang="en-GB" sz="700" b="0" i="0" u="none" strike="noStrike">
                        <a:solidFill>
                          <a:srgbClr val="000000"/>
                        </a:solidFill>
                        <a:effectLst/>
                        <a:latin typeface="Calibri" panose="020F0502020204030204" pitchFamily="34" charset="0"/>
                      </a:endParaRPr>
                    </a:p>
                  </a:txBody>
                  <a:tcPr marL="5732" marR="5732" marT="5732"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2017</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2018</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YoY</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228086986"/>
                  </a:ext>
                </a:extLst>
              </a:tr>
              <a:tr h="114650">
                <a:tc>
                  <a:txBody>
                    <a:bodyPr/>
                    <a:lstStyle/>
                    <a:p>
                      <a:pPr algn="ctr" fontAlgn="b"/>
                      <a:r>
                        <a:rPr lang="en-GB" sz="700" b="1" i="0" u="none" strike="noStrike">
                          <a:solidFill>
                            <a:srgbClr val="000000"/>
                          </a:solidFill>
                          <a:effectLst/>
                          <a:latin typeface="Calibri" panose="020F0502020204030204" pitchFamily="34" charset="0"/>
                        </a:rPr>
                        <a:t>Q1</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0.41</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0" i="0" u="none" strike="noStrike">
                          <a:solidFill>
                            <a:srgbClr val="000000"/>
                          </a:solidFill>
                          <a:effectLst/>
                          <a:latin typeface="Calibri" panose="020F0502020204030204" pitchFamily="34" charset="0"/>
                        </a:rPr>
                        <a:t>0.4</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GB" sz="700" b="1" i="0" u="none" strike="noStrike">
                          <a:solidFill>
                            <a:srgbClr val="FF0000"/>
                          </a:solidFill>
                          <a:effectLst/>
                          <a:latin typeface="Calibri" panose="020F0502020204030204" pitchFamily="34" charset="0"/>
                        </a:rPr>
                        <a:t>-2%</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2726815311"/>
                  </a:ext>
                </a:extLst>
              </a:tr>
              <a:tr h="114650">
                <a:tc>
                  <a:txBody>
                    <a:bodyPr/>
                    <a:lstStyle/>
                    <a:p>
                      <a:pPr algn="ctr" fontAlgn="b"/>
                      <a:r>
                        <a:rPr lang="en-GB" sz="700" b="1" i="0" u="none" strike="noStrike">
                          <a:solidFill>
                            <a:srgbClr val="000000"/>
                          </a:solidFill>
                          <a:effectLst/>
                          <a:latin typeface="Calibri" panose="020F0502020204030204" pitchFamily="34" charset="0"/>
                        </a:rPr>
                        <a:t>Q2</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0.4</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0.45</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1" i="0" u="none" strike="noStrike">
                          <a:solidFill>
                            <a:srgbClr val="00B050"/>
                          </a:solidFill>
                          <a:effectLst/>
                          <a:latin typeface="Calibri" panose="020F0502020204030204" pitchFamily="34" charset="0"/>
                        </a:rPr>
                        <a:t>13%</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07695038"/>
                  </a:ext>
                </a:extLst>
              </a:tr>
              <a:tr h="114650">
                <a:tc>
                  <a:txBody>
                    <a:bodyPr/>
                    <a:lstStyle/>
                    <a:p>
                      <a:pPr algn="ctr" fontAlgn="b"/>
                      <a:r>
                        <a:rPr lang="en-GB" sz="700" b="1" i="0" u="none" strike="noStrike">
                          <a:solidFill>
                            <a:srgbClr val="000000"/>
                          </a:solidFill>
                          <a:effectLst/>
                          <a:latin typeface="Calibri" panose="020F0502020204030204" pitchFamily="34" charset="0"/>
                        </a:rPr>
                        <a:t>Q3</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0.45</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0" i="0" u="none" strike="noStrike">
                          <a:solidFill>
                            <a:srgbClr val="000000"/>
                          </a:solidFill>
                          <a:effectLst/>
                          <a:latin typeface="Calibri" panose="020F0502020204030204" pitchFamily="34" charset="0"/>
                        </a:rPr>
                        <a:t>0.42</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GB" sz="700" b="1" i="0" u="none" strike="noStrike">
                          <a:solidFill>
                            <a:srgbClr val="FF0000"/>
                          </a:solidFill>
                          <a:effectLst/>
                          <a:latin typeface="Calibri" panose="020F0502020204030204" pitchFamily="34" charset="0"/>
                        </a:rPr>
                        <a:t>-7%</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3542421704"/>
                  </a:ext>
                </a:extLst>
              </a:tr>
              <a:tr h="114650">
                <a:tc>
                  <a:txBody>
                    <a:bodyPr/>
                    <a:lstStyle/>
                    <a:p>
                      <a:pPr algn="ctr" fontAlgn="b"/>
                      <a:r>
                        <a:rPr lang="en-GB" sz="700" b="1" i="0" u="none" strike="noStrike">
                          <a:solidFill>
                            <a:srgbClr val="000000"/>
                          </a:solidFill>
                          <a:effectLst/>
                          <a:latin typeface="Calibri" panose="020F0502020204030204" pitchFamily="34" charset="0"/>
                        </a:rPr>
                        <a:t>Q4</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0.39</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 </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GB" sz="700" b="0" i="0" u="none" strike="noStrike">
                          <a:solidFill>
                            <a:srgbClr val="000000"/>
                          </a:solidFill>
                          <a:effectLst/>
                          <a:latin typeface="Calibri" panose="020F0502020204030204" pitchFamily="34" charset="0"/>
                        </a:rPr>
                        <a:t> </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43242570"/>
                  </a:ext>
                </a:extLst>
              </a:tr>
              <a:tr h="114650">
                <a:tc>
                  <a:txBody>
                    <a:bodyPr/>
                    <a:lstStyle/>
                    <a:p>
                      <a:pPr algn="ctr" fontAlgn="b"/>
                      <a:r>
                        <a:rPr lang="en-GB" sz="700" b="1" i="0" u="none" strike="noStrike">
                          <a:solidFill>
                            <a:srgbClr val="000000"/>
                          </a:solidFill>
                          <a:effectLst/>
                          <a:latin typeface="Calibri" panose="020F0502020204030204" pitchFamily="34" charset="0"/>
                        </a:rPr>
                        <a:t>YTD</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0.42</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rgbClr val="000000"/>
                          </a:solidFill>
                          <a:effectLst/>
                          <a:latin typeface="Calibri" panose="020F0502020204030204" pitchFamily="34" charset="0"/>
                        </a:rPr>
                        <a:t>0.42</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700" b="1" i="0" u="none" strike="noStrike">
                          <a:solidFill>
                            <a:schemeClr val="tx1"/>
                          </a:solidFill>
                          <a:effectLst/>
                          <a:latin typeface="Calibri" panose="020F0502020204030204" pitchFamily="34" charset="0"/>
                        </a:rPr>
                        <a:t>0%</a:t>
                      </a:r>
                    </a:p>
                  </a:txBody>
                  <a:tcPr marL="5732" marR="5732" marT="573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554996384"/>
                  </a:ext>
                </a:extLst>
              </a:tr>
            </a:tbl>
          </a:graphicData>
        </a:graphic>
      </p:graphicFrame>
      <p:sp>
        <p:nvSpPr>
          <p:cNvPr id="17" name="TextBox 16">
            <a:extLst>
              <a:ext uri="{FF2B5EF4-FFF2-40B4-BE49-F238E27FC236}">
                <a16:creationId xmlns="" xmlns:a16="http://schemas.microsoft.com/office/drawing/2014/main" id="{5920B35E-59A2-4AE2-B6AF-2A867226D892}"/>
              </a:ext>
            </a:extLst>
          </p:cNvPr>
          <p:cNvSpPr txBox="1">
            <a:spLocks noChangeArrowheads="1"/>
          </p:cNvSpPr>
          <p:nvPr/>
        </p:nvSpPr>
        <p:spPr bwMode="auto">
          <a:xfrm>
            <a:off x="5103059" y="4805708"/>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spTree>
    <p:extLst>
      <p:ext uri="{BB962C8B-B14F-4D97-AF65-F5344CB8AC3E}">
        <p14:creationId xmlns:p14="http://schemas.microsoft.com/office/powerpoint/2010/main" val="1178632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68290" name="Picture 2" descr="W_LOGO_BLUE_HI RES_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875" y="-12700"/>
            <a:ext cx="205263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1" name="Rectangle 18"/>
          <p:cNvSpPr>
            <a:spLocks noChangeArrowheads="1"/>
          </p:cNvSpPr>
          <p:nvPr/>
        </p:nvSpPr>
        <p:spPr bwMode="auto">
          <a:xfrm>
            <a:off x="474663" y="4732340"/>
            <a:ext cx="24495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lstStyle>
            <a:lvl1pPr marL="342900" indent="-342900"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buClr>
                <a:srgbClr val="3D82CE"/>
              </a:buClr>
              <a:buFont typeface="Times" pitchFamily="18" charset="0"/>
              <a:buChar char="•"/>
            </a:pPr>
            <a:endParaRPr lang="en-GB" altLang="en-US" sz="1600">
              <a:solidFill>
                <a:srgbClr val="3D82CE"/>
              </a:solidFill>
              <a:latin typeface="C4 Text" pitchFamily="2" charset="0"/>
            </a:endParaRPr>
          </a:p>
        </p:txBody>
      </p:sp>
      <p:sp>
        <p:nvSpPr>
          <p:cNvPr id="13" name="Text Box 66"/>
          <p:cNvSpPr txBox="1">
            <a:spLocks noChangeArrowheads="1"/>
          </p:cNvSpPr>
          <p:nvPr/>
        </p:nvSpPr>
        <p:spPr bwMode="auto">
          <a:xfrm>
            <a:off x="750896" y="1308100"/>
            <a:ext cx="7680325" cy="3532188"/>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1600" dirty="0">
                <a:solidFill>
                  <a:srgbClr val="000000"/>
                </a:solidFill>
                <a:latin typeface="C4 Headline" pitchFamily="2" charset="0"/>
                <a:cs typeface="Arial" charset="0"/>
              </a:rPr>
              <a:t>Watch viewers…</a:t>
            </a:r>
          </a:p>
          <a:p>
            <a:pPr marL="279912" indent="-279912" eaLnBrk="1" fontAlgn="b" hangingPunct="1">
              <a:buFont typeface="Arial" pitchFamily="34" charset="0"/>
              <a:buChar char="•"/>
              <a:defRPr/>
            </a:pPr>
            <a:endParaRPr lang="en-GB" sz="11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300" dirty="0">
                <a:solidFill>
                  <a:srgbClr val="000000"/>
                </a:solidFill>
                <a:latin typeface="C4 Text" pitchFamily="2" charset="0"/>
                <a:cs typeface="Arial" charset="0"/>
              </a:rPr>
              <a:t>Are TV addicts </a:t>
            </a:r>
            <a:r>
              <a:rPr lang="en-GB" sz="1300" dirty="0" smtClean="0">
                <a:solidFill>
                  <a:srgbClr val="000000"/>
                </a:solidFill>
                <a:latin typeface="C4 Text" pitchFamily="2" charset="0"/>
                <a:cs typeface="Arial" charset="0"/>
              </a:rPr>
              <a:t>(Index: 171), </a:t>
            </a:r>
            <a:r>
              <a:rPr lang="en-GB" sz="1300" dirty="0">
                <a:solidFill>
                  <a:srgbClr val="000000"/>
                </a:solidFill>
                <a:latin typeface="C4 Text" pitchFamily="2" charset="0"/>
                <a:cs typeface="Arial" charset="0"/>
              </a:rPr>
              <a:t>watching TV is their favourite pastime </a:t>
            </a:r>
            <a:r>
              <a:rPr lang="en-GB" sz="1300" dirty="0" smtClean="0">
                <a:solidFill>
                  <a:srgbClr val="000000"/>
                </a:solidFill>
                <a:latin typeface="C4 Text" pitchFamily="2" charset="0"/>
                <a:cs typeface="Arial" charset="0"/>
              </a:rPr>
              <a:t>(Index: 156), they pay most attention to adverts on the TV (Index: 138) and find them most useful in helping with purchase decisions (Index: 145). </a:t>
            </a:r>
          </a:p>
          <a:p>
            <a:pPr marL="279912" indent="-279912" eaLnBrk="1" fontAlgn="b" hangingPunct="1">
              <a:buFont typeface="Arial" pitchFamily="34" charset="0"/>
              <a:buChar char="•"/>
              <a:defRPr/>
            </a:pPr>
            <a:endParaRPr lang="en-GB" sz="13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300" dirty="0" smtClean="0">
                <a:solidFill>
                  <a:srgbClr val="000000"/>
                </a:solidFill>
                <a:latin typeface="C4 Text" pitchFamily="2" charset="0"/>
                <a:cs typeface="Arial" charset="0"/>
              </a:rPr>
              <a:t>They enjoy the adverts as much as the programmes (Index: 144), find TV advertising interesting and gives them something to talk about (Index: 131) and enjoy watching ads featuring their favourite celebrities (Index: 132). </a:t>
            </a:r>
          </a:p>
          <a:p>
            <a:pPr marL="279912" indent="-279912" eaLnBrk="1" fontAlgn="b" hangingPunct="1">
              <a:buFont typeface="Arial" pitchFamily="34" charset="0"/>
              <a:buChar char="•"/>
              <a:defRPr/>
            </a:pPr>
            <a:endParaRPr lang="en-GB" sz="13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300" dirty="0" smtClean="0">
                <a:solidFill>
                  <a:srgbClr val="000000"/>
                </a:solidFill>
                <a:latin typeface="C4 Text" pitchFamily="2" charset="0"/>
                <a:cs typeface="Arial" charset="0"/>
              </a:rPr>
              <a:t>Whilst watching TV, they often notice products or brands that appear in TV programmes and films (Index: 135), and search on the internet for what they see advertised (Index: 136).</a:t>
            </a:r>
          </a:p>
          <a:p>
            <a:pPr marL="279912" indent="-279912" eaLnBrk="1" fontAlgn="b" hangingPunct="1">
              <a:buFont typeface="Arial" pitchFamily="34" charset="0"/>
              <a:buChar char="•"/>
              <a:defRPr/>
            </a:pPr>
            <a:endParaRPr lang="en-GB" sz="13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300" dirty="0" smtClean="0">
                <a:solidFill>
                  <a:srgbClr val="000000"/>
                </a:solidFill>
                <a:latin typeface="C4 Text" pitchFamily="2" charset="0"/>
                <a:cs typeface="Arial" charset="0"/>
              </a:rPr>
              <a:t>They love to buy new gadgets and appliances (Index: 113), and when they see a new brand they often buy it to see what it’s like (Index: 128).</a:t>
            </a:r>
            <a:endParaRPr lang="en-GB" sz="1300" dirty="0">
              <a:solidFill>
                <a:srgbClr val="000000"/>
              </a:solidFill>
              <a:latin typeface="C4 Text" pitchFamily="2" charset="0"/>
              <a:cs typeface="Arial" charset="0"/>
            </a:endParaRPr>
          </a:p>
        </p:txBody>
      </p:sp>
      <p:pic>
        <p:nvPicPr>
          <p:cNvPr id="268293" name="Picture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5"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9288" y="504830"/>
            <a:ext cx="87471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smtClean="0">
                <a:solidFill>
                  <a:schemeClr val="bg1"/>
                </a:solidFill>
                <a:latin typeface="C4 Text" pitchFamily="2" charset="0"/>
              </a:rPr>
              <a:t>TGI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W within </a:t>
            </a:r>
            <a:r>
              <a:rPr lang="en-GB" altLang="en-US" sz="1100" i="1" dirty="0">
                <a:solidFill>
                  <a:schemeClr val="bg1"/>
                </a:solidFill>
                <a:latin typeface="C4 Text" pitchFamily="2" charset="0"/>
              </a:rPr>
              <a:t>the last week.</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7109" name="Rectangle 3"/>
          <p:cNvSpPr>
            <a:spLocks noChangeArrowheads="1"/>
          </p:cNvSpPr>
          <p:nvPr/>
        </p:nvSpPr>
        <p:spPr bwMode="auto">
          <a:xfrm>
            <a:off x="1043610" y="1330911"/>
            <a:ext cx="7056784" cy="1547152"/>
          </a:xfrm>
          <a:prstGeom prst="roundRect">
            <a:avLst>
              <a:gd name="adj" fmla="val 14319"/>
            </a:avLst>
          </a:prstGeom>
          <a:solidFill>
            <a:srgbClr val="FFFFFF">
              <a:alpha val="79999"/>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43" tIns="34289" rIns="67943" bIns="34289" anchor="ctr"/>
          <a:lstStyle/>
          <a:p>
            <a:pPr marL="212183" indent="-212183" defTabSz="678558" fontAlgn="auto">
              <a:lnSpc>
                <a:spcPct val="150000"/>
              </a:lnSpc>
              <a:spcBef>
                <a:spcPct val="35000"/>
              </a:spcBef>
              <a:spcAft>
                <a:spcPts val="0"/>
              </a:spcAft>
              <a:buFont typeface="Arial" panose="020B0604020202020204" pitchFamily="34" charset="0"/>
              <a:buChar char="•"/>
              <a:defRPr/>
            </a:pPr>
            <a:r>
              <a:rPr lang="en-GB" sz="1000" dirty="0">
                <a:solidFill>
                  <a:prstClr val="black"/>
                </a:solidFill>
                <a:latin typeface="C4 Text" panose="02000506020000020004"/>
                <a:ea typeface="+mn-ea"/>
              </a:rPr>
              <a:t>Yesterday remains the biggest factual channel in the UK, </a:t>
            </a:r>
            <a:r>
              <a:rPr lang="en-GB" sz="1000" b="1" dirty="0">
                <a:solidFill>
                  <a:prstClr val="black"/>
                </a:solidFill>
                <a:latin typeface="C4 Text" panose="02000506020000020004"/>
                <a:ea typeface="+mn-ea"/>
              </a:rPr>
              <a:t>bringing in 12m adults per month across Q3</a:t>
            </a:r>
          </a:p>
          <a:p>
            <a:pPr marL="212183" indent="-212183" defTabSz="678558" fontAlgn="auto">
              <a:lnSpc>
                <a:spcPct val="150000"/>
              </a:lnSpc>
              <a:spcBef>
                <a:spcPct val="35000"/>
              </a:spcBef>
              <a:spcAft>
                <a:spcPts val="0"/>
              </a:spcAft>
              <a:buFont typeface="Arial" panose="020B0604020202020204" pitchFamily="34" charset="0"/>
              <a:buChar char="•"/>
              <a:defRPr/>
            </a:pPr>
            <a:endParaRPr lang="en-GB" sz="1000" b="1" dirty="0">
              <a:solidFill>
                <a:prstClr val="black"/>
              </a:solidFill>
              <a:latin typeface="C4 Text" panose="02000506020000020004"/>
              <a:ea typeface="+mn-ea"/>
            </a:endParaRPr>
          </a:p>
          <a:p>
            <a:pPr marL="212183" indent="-212183" defTabSz="678558" fontAlgn="auto">
              <a:lnSpc>
                <a:spcPct val="150000"/>
              </a:lnSpc>
              <a:spcBef>
                <a:spcPct val="35000"/>
              </a:spcBef>
              <a:spcAft>
                <a:spcPts val="0"/>
              </a:spcAft>
              <a:buFont typeface="Arial" panose="020B0604020202020204" pitchFamily="34" charset="0"/>
              <a:buChar char="•"/>
              <a:defRPr/>
            </a:pPr>
            <a:r>
              <a:rPr lang="en-GB" sz="1000" dirty="0">
                <a:solidFill>
                  <a:prstClr val="black"/>
                </a:solidFill>
                <a:latin typeface="C4 Text" panose="02000506020000020004"/>
                <a:ea typeface="+mn-ea"/>
              </a:rPr>
              <a:t>The channel delivered it’s best Q3 since 2012, seeing share up </a:t>
            </a:r>
            <a:r>
              <a:rPr lang="en-GB" sz="1000" b="1" dirty="0">
                <a:solidFill>
                  <a:prstClr val="black"/>
                </a:solidFill>
                <a:latin typeface="C4 Text" panose="02000506020000020004"/>
                <a:ea typeface="+mn-ea"/>
              </a:rPr>
              <a:t>+10% YoY </a:t>
            </a:r>
            <a:r>
              <a:rPr lang="en-GB" sz="1000" dirty="0">
                <a:solidFill>
                  <a:prstClr val="black"/>
                </a:solidFill>
                <a:latin typeface="C4 Text" panose="02000506020000020004"/>
                <a:ea typeface="+mn-ea"/>
              </a:rPr>
              <a:t>averaging 0.73%</a:t>
            </a:r>
            <a:endParaRPr lang="en-GB" sz="1000" dirty="0">
              <a:solidFill>
                <a:srgbClr val="000000"/>
              </a:solidFill>
              <a:latin typeface="C4 Text" panose="02000506020000020004"/>
              <a:ea typeface="+mn-ea"/>
            </a:endParaRPr>
          </a:p>
          <a:p>
            <a:pPr marL="212183" indent="-212183" defTabSz="678558" fontAlgn="auto">
              <a:lnSpc>
                <a:spcPct val="150000"/>
              </a:lnSpc>
              <a:spcBef>
                <a:spcPct val="35000"/>
              </a:spcBef>
              <a:spcAft>
                <a:spcPts val="0"/>
              </a:spcAft>
              <a:buFont typeface="Arial" panose="020B0604020202020204" pitchFamily="34" charset="0"/>
              <a:buChar char="•"/>
              <a:defRPr/>
            </a:pPr>
            <a:endParaRPr lang="en-GB" sz="1000" dirty="0">
              <a:solidFill>
                <a:srgbClr val="000000"/>
              </a:solidFill>
              <a:latin typeface="C4 Text" panose="02000506020000020004"/>
              <a:ea typeface="+mn-ea"/>
            </a:endParaRPr>
          </a:p>
          <a:p>
            <a:pPr marL="212183" indent="-212183" defTabSz="678558" fontAlgn="auto">
              <a:lnSpc>
                <a:spcPct val="150000"/>
              </a:lnSpc>
              <a:spcBef>
                <a:spcPct val="35000"/>
              </a:spcBef>
              <a:spcAft>
                <a:spcPts val="0"/>
              </a:spcAft>
              <a:buFont typeface="Arial" panose="020B0604020202020204" pitchFamily="34" charset="0"/>
              <a:buChar char="•"/>
              <a:defRPr/>
            </a:pPr>
            <a:r>
              <a:rPr lang="en-GB" sz="1000" dirty="0">
                <a:solidFill>
                  <a:prstClr val="black"/>
                </a:solidFill>
                <a:latin typeface="C4 Text" panose="02000506020000020004"/>
                <a:ea typeface="+mn-ea"/>
              </a:rPr>
              <a:t>In Q3, the channel was the </a:t>
            </a:r>
            <a:r>
              <a:rPr lang="en-GB" sz="1000" b="1" dirty="0">
                <a:solidFill>
                  <a:prstClr val="black"/>
                </a:solidFill>
                <a:latin typeface="C4 Text" panose="02000506020000020004"/>
                <a:ea typeface="+mn-ea"/>
              </a:rPr>
              <a:t>5</a:t>
            </a:r>
            <a:r>
              <a:rPr lang="en-GB" sz="1000" b="1" baseline="30000" dirty="0">
                <a:solidFill>
                  <a:prstClr val="black"/>
                </a:solidFill>
                <a:latin typeface="C4 Text" panose="02000506020000020004"/>
                <a:ea typeface="+mn-ea"/>
              </a:rPr>
              <a:t>th</a:t>
            </a:r>
            <a:r>
              <a:rPr lang="en-GB" sz="1000" b="1" dirty="0">
                <a:solidFill>
                  <a:prstClr val="black"/>
                </a:solidFill>
                <a:latin typeface="C4 Text" panose="02000506020000020004"/>
                <a:ea typeface="+mn-ea"/>
              </a:rPr>
              <a:t> highest rating non-PSB channel on Freeview </a:t>
            </a:r>
            <a:r>
              <a:rPr lang="en-GB" sz="1000" dirty="0">
                <a:solidFill>
                  <a:prstClr val="black"/>
                </a:solidFill>
                <a:latin typeface="C4 Text" panose="02000506020000020004"/>
                <a:ea typeface="+mn-ea"/>
              </a:rPr>
              <a:t>with a 1.17% share.</a:t>
            </a:r>
          </a:p>
        </p:txBody>
      </p:sp>
      <p:sp>
        <p:nvSpPr>
          <p:cNvPr id="47110" name="Rectangle 2"/>
          <p:cNvSpPr>
            <a:spLocks noChangeArrowheads="1"/>
          </p:cNvSpPr>
          <p:nvPr/>
        </p:nvSpPr>
        <p:spPr bwMode="auto">
          <a:xfrm>
            <a:off x="1043610" y="123486"/>
            <a:ext cx="7056784" cy="1009471"/>
          </a:xfrm>
          <a:prstGeom prst="roundRect">
            <a:avLst>
              <a:gd name="adj" fmla="val 16667"/>
            </a:avLst>
          </a:prstGeom>
          <a:solidFill>
            <a:srgbClr val="FFFFFF">
              <a:alpha val="89804"/>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43" tIns="34289" rIns="67943" bIns="34289" anchor="ctr"/>
          <a:lstStyle/>
          <a:p>
            <a:pPr>
              <a:spcAft>
                <a:spcPts val="0"/>
              </a:spcAft>
            </a:pPr>
            <a:r>
              <a:rPr lang="en-GB" sz="1000">
                <a:solidFill>
                  <a:prstClr val="black"/>
                </a:solidFill>
                <a:latin typeface="Calibri" panose="020F0502020204030204" pitchFamily="34" charset="0"/>
                <a:ea typeface="Calibri" panose="020F0502020204030204" pitchFamily="34" charset="0"/>
              </a:rPr>
              <a:t>Yesterday is a channel that provides </a:t>
            </a:r>
            <a:r>
              <a:rPr lang="en-US" sz="1000">
                <a:solidFill>
                  <a:srgbClr val="000000"/>
                </a:solidFill>
                <a:latin typeface="Calibri" panose="020F0502020204030204" pitchFamily="34" charset="0"/>
                <a:ea typeface="Calibri" panose="020F0502020204030204" pitchFamily="34" charset="0"/>
              </a:rPr>
              <a:t>quality entertainment from fascinating documentaries through to classic shows from the past.</a:t>
            </a:r>
            <a:r>
              <a:rPr lang="en-US" sz="1000">
                <a:solidFill>
                  <a:prstClr val="black"/>
                </a:solidFill>
                <a:latin typeface="Calibri" panose="020F0502020204030204" pitchFamily="34" charset="0"/>
                <a:ea typeface="Calibri" panose="020F0502020204030204" pitchFamily="34" charset="0"/>
              </a:rPr>
              <a:t> </a:t>
            </a:r>
            <a:r>
              <a:rPr lang="en-GB" sz="1000">
                <a:solidFill>
                  <a:prstClr val="black"/>
                </a:solidFill>
                <a:latin typeface="Calibri" panose="020F0502020204030204" pitchFamily="34" charset="0"/>
                <a:ea typeface="Calibri" panose="020F0502020204030204" pitchFamily="34" charset="0"/>
              </a:rPr>
              <a:t>Exploring more about the wider world it looks at the how and why, offering a wide range of high-quality factual programmes like Impossible Engineering, Nazi-Victory: The Post-War Plan and Forbidden History. Yesterday also looks back at classic comedies and music through history.</a:t>
            </a:r>
          </a:p>
          <a:p>
            <a:pPr>
              <a:spcAft>
                <a:spcPts val="0"/>
              </a:spcAft>
            </a:pPr>
            <a:r>
              <a:rPr lang="en-GB" sz="1000" b="1">
                <a:solidFill>
                  <a:prstClr val="black"/>
                </a:solidFill>
                <a:latin typeface="Calibri" panose="020F0502020204030204" pitchFamily="34" charset="0"/>
                <a:ea typeface="Calibri" panose="020F0502020204030204" pitchFamily="34" charset="0"/>
              </a:rPr>
              <a:t> </a:t>
            </a:r>
            <a:endParaRPr lang="en-GB" sz="1000">
              <a:solidFill>
                <a:prstClr val="black"/>
              </a:solidFill>
              <a:latin typeface="Calibri" panose="020F0502020204030204" pitchFamily="34" charset="0"/>
              <a:ea typeface="Calibri" panose="020F0502020204030204" pitchFamily="34" charset="0"/>
            </a:endParaRPr>
          </a:p>
        </p:txBody>
      </p:sp>
      <p:pic>
        <p:nvPicPr>
          <p:cNvPr id="471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6" y="14074"/>
            <a:ext cx="754320" cy="79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 xmlns:a16="http://schemas.microsoft.com/office/drawing/2014/main" id="{0243BE2C-12A7-4ABE-94B8-E8CAFB469392}"/>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2" y="-4232"/>
            <a:ext cx="833557" cy="742095"/>
          </a:xfrm>
          <a:prstGeom prst="rect">
            <a:avLst/>
          </a:prstGeom>
        </p:spPr>
      </p:pic>
      <p:grpSp>
        <p:nvGrpSpPr>
          <p:cNvPr id="2" name="Group 1">
            <a:extLst>
              <a:ext uri="{FF2B5EF4-FFF2-40B4-BE49-F238E27FC236}">
                <a16:creationId xmlns="" xmlns:a16="http://schemas.microsoft.com/office/drawing/2014/main" id="{ACFC2BDE-5954-4362-B68A-C1F388987049}"/>
              </a:ext>
            </a:extLst>
          </p:cNvPr>
          <p:cNvGrpSpPr/>
          <p:nvPr/>
        </p:nvGrpSpPr>
        <p:grpSpPr>
          <a:xfrm>
            <a:off x="1043611" y="3087107"/>
            <a:ext cx="7056783" cy="1919288"/>
            <a:chOff x="1043609" y="3032188"/>
            <a:chExt cx="7056783" cy="1919288"/>
          </a:xfrm>
        </p:grpSpPr>
        <p:sp>
          <p:nvSpPr>
            <p:cNvPr id="47107" name="Rounded Rectangle 4"/>
            <p:cNvSpPr>
              <a:spLocks noChangeArrowheads="1"/>
            </p:cNvSpPr>
            <p:nvPr/>
          </p:nvSpPr>
          <p:spPr bwMode="auto">
            <a:xfrm>
              <a:off x="1043609" y="3032188"/>
              <a:ext cx="7056783" cy="1919288"/>
            </a:xfrm>
            <a:prstGeom prst="roundRect">
              <a:avLst>
                <a:gd name="adj" fmla="val 16667"/>
              </a:avLst>
            </a:prstGeom>
            <a:solidFill>
              <a:srgbClr val="FFFFFF">
                <a:alpha val="7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7943" tIns="34289" rIns="67943" bIns="34289"/>
            <a:lstStyle/>
            <a:p>
              <a:pPr defTabSz="678558" eaLnBrk="0" fontAlgn="auto" hangingPunct="0">
                <a:spcBef>
                  <a:spcPts val="0"/>
                </a:spcBef>
                <a:spcAft>
                  <a:spcPts val="0"/>
                </a:spcAft>
                <a:defRPr/>
              </a:pPr>
              <a:endParaRPr lang="en-GB" sz="900">
                <a:solidFill>
                  <a:prstClr val="black"/>
                </a:solidFill>
                <a:latin typeface="Archer Medium" pitchFamily="50" charset="0"/>
                <a:ea typeface="+mn-ea"/>
              </a:endParaRPr>
            </a:p>
          </p:txBody>
        </p:sp>
        <p:sp>
          <p:nvSpPr>
            <p:cNvPr id="12" name="TextBox 11">
              <a:extLst>
                <a:ext uri="{FF2B5EF4-FFF2-40B4-BE49-F238E27FC236}">
                  <a16:creationId xmlns="" xmlns:a16="http://schemas.microsoft.com/office/drawing/2014/main" id="{674EE7CF-2F14-437D-9A75-4679E92C67E7}"/>
                </a:ext>
              </a:extLst>
            </p:cNvPr>
            <p:cNvSpPr txBox="1">
              <a:spLocks noChangeArrowheads="1"/>
            </p:cNvSpPr>
            <p:nvPr/>
          </p:nvSpPr>
          <p:spPr bwMode="auto">
            <a:xfrm>
              <a:off x="1146893" y="4783380"/>
              <a:ext cx="2696730"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024" tIns="34289" rIns="6802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9476" fontAlgn="auto">
                <a:spcBef>
                  <a:spcPts val="0"/>
                </a:spcBef>
                <a:spcAft>
                  <a:spcPts val="0"/>
                </a:spcAft>
                <a:defRPr/>
              </a:pPr>
              <a:r>
                <a:rPr lang="en-GB" sz="600" kern="0">
                  <a:solidFill>
                    <a:srgbClr val="000000"/>
                  </a:solidFill>
                  <a:latin typeface="Archer Medium" pitchFamily="50" charset="0"/>
                </a:rPr>
                <a:t>Profile source: BARB/Advantedge, Q3 2018 Base Ads 16+</a:t>
              </a:r>
            </a:p>
          </p:txBody>
        </p:sp>
      </p:grpSp>
      <p:graphicFrame>
        <p:nvGraphicFramePr>
          <p:cNvPr id="21" name="Chart 20">
            <a:extLst>
              <a:ext uri="{FF2B5EF4-FFF2-40B4-BE49-F238E27FC236}">
                <a16:creationId xmlns="" xmlns:a16="http://schemas.microsoft.com/office/drawing/2014/main" id="{43480B85-079E-425E-B1A2-AC93A5171B14}"/>
              </a:ext>
            </a:extLst>
          </p:cNvPr>
          <p:cNvGraphicFramePr>
            <a:graphicFrameLocks/>
          </p:cNvGraphicFramePr>
          <p:nvPr>
            <p:extLst>
              <p:ext uri="{D42A27DB-BD31-4B8C-83A1-F6EECF244321}">
                <p14:modId xmlns:p14="http://schemas.microsoft.com/office/powerpoint/2010/main" val="2199720653"/>
              </p:ext>
            </p:extLst>
          </p:nvPr>
        </p:nvGraphicFramePr>
        <p:xfrm>
          <a:off x="779099" y="3093193"/>
          <a:ext cx="2812224" cy="17545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 xmlns:a16="http://schemas.microsoft.com/office/drawing/2014/main" id="{FA60665D-83A6-42C1-9CD2-6DC713F518D8}"/>
              </a:ext>
            </a:extLst>
          </p:cNvPr>
          <p:cNvGraphicFramePr>
            <a:graphicFrameLocks/>
          </p:cNvGraphicFramePr>
          <p:nvPr>
            <p:extLst>
              <p:ext uri="{D42A27DB-BD31-4B8C-83A1-F6EECF244321}">
                <p14:modId xmlns:p14="http://schemas.microsoft.com/office/powerpoint/2010/main" val="223722149"/>
              </p:ext>
            </p:extLst>
          </p:nvPr>
        </p:nvGraphicFramePr>
        <p:xfrm>
          <a:off x="2992745" y="3093193"/>
          <a:ext cx="2813198" cy="17506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 xmlns:a16="http://schemas.microsoft.com/office/drawing/2014/main" id="{3BA9B1AE-6652-4412-9E1E-4D5896C74E4D}"/>
              </a:ext>
            </a:extLst>
          </p:cNvPr>
          <p:cNvGraphicFramePr>
            <a:graphicFrameLocks/>
          </p:cNvGraphicFramePr>
          <p:nvPr>
            <p:extLst>
              <p:ext uri="{D42A27DB-BD31-4B8C-83A1-F6EECF244321}">
                <p14:modId xmlns:p14="http://schemas.microsoft.com/office/powerpoint/2010/main" val="1481334071"/>
              </p:ext>
            </p:extLst>
          </p:nvPr>
        </p:nvGraphicFramePr>
        <p:xfrm>
          <a:off x="5207366" y="3093193"/>
          <a:ext cx="2821018" cy="175069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114042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4" name="Rounded Rectangle 13"/>
          <p:cNvSpPr/>
          <p:nvPr/>
        </p:nvSpPr>
        <p:spPr>
          <a:xfrm>
            <a:off x="971600" y="3076048"/>
            <a:ext cx="3324657" cy="1812374"/>
          </a:xfrm>
          <a:prstGeom prst="roundRect">
            <a:avLst/>
          </a:prstGeom>
          <a:solidFill>
            <a:srgbClr val="FFFFFF">
              <a:alpha val="90000"/>
            </a:srgbClr>
          </a:solidFill>
          <a:ln>
            <a:noFill/>
          </a:ln>
        </p:spPr>
        <p:txBody>
          <a:bodyPr lIns="67983" tIns="34289" rIns="67983" bIns="34289" anchor="ctr"/>
          <a:lstStyle/>
          <a:p>
            <a:pPr algn="ctr" defTabSz="679017" fontAlgn="auto">
              <a:spcBef>
                <a:spcPts val="0"/>
              </a:spcBef>
              <a:spcAft>
                <a:spcPts val="0"/>
              </a:spcAft>
              <a:defRPr/>
            </a:pPr>
            <a:endParaRPr lang="en-GB" sz="900" u="sng">
              <a:solidFill>
                <a:prstClr val="black"/>
              </a:solidFill>
              <a:latin typeface="Archer Medium" pitchFamily="50" charset="0"/>
              <a:ea typeface="+mn-ea"/>
            </a:endParaRPr>
          </a:p>
        </p:txBody>
      </p:sp>
      <p:pic>
        <p:nvPicPr>
          <p:cNvPr id="471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2" y="39229"/>
            <a:ext cx="711010" cy="7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3"/>
          <p:cNvSpPr>
            <a:spLocks noChangeArrowheads="1"/>
          </p:cNvSpPr>
          <p:nvPr/>
        </p:nvSpPr>
        <p:spPr bwMode="auto">
          <a:xfrm>
            <a:off x="971598" y="1235466"/>
            <a:ext cx="6959639" cy="1592470"/>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83" tIns="34289" rIns="67983" bIns="34289" anchor="ctr"/>
          <a:lstStyle/>
          <a:p>
            <a:pPr marL="171450" indent="-171450">
              <a:lnSpc>
                <a:spcPct val="107000"/>
              </a:lnSpc>
              <a:spcAft>
                <a:spcPts val="800"/>
              </a:spcAft>
              <a:buFont typeface="Arial" panose="020B0604020202020204" pitchFamily="34" charset="0"/>
              <a:buChar char="•"/>
            </a:pPr>
            <a:r>
              <a:rPr lang="en-GB" sz="1000" b="1" dirty="0">
                <a:solidFill>
                  <a:prstClr val="black"/>
                </a:solidFill>
                <a:latin typeface="Calibri" panose="020F0502020204030204" pitchFamily="34" charset="0"/>
                <a:cs typeface="Times New Roman" panose="02020603050405020304" pitchFamily="18" charset="0"/>
              </a:rPr>
              <a:t>Forbidden</a:t>
            </a:r>
            <a:r>
              <a:rPr lang="en-GB" sz="1000" dirty="0">
                <a:solidFill>
                  <a:prstClr val="black"/>
                </a:solidFill>
                <a:latin typeface="Calibri" panose="020F0502020204030204" pitchFamily="34" charset="0"/>
                <a:cs typeface="Times New Roman" panose="02020603050405020304" pitchFamily="18" charset="0"/>
              </a:rPr>
              <a:t> </a:t>
            </a:r>
            <a:r>
              <a:rPr lang="en-GB" sz="1000" b="1" dirty="0">
                <a:solidFill>
                  <a:prstClr val="black"/>
                </a:solidFill>
                <a:latin typeface="Calibri" panose="020F0502020204030204" pitchFamily="34" charset="0"/>
                <a:cs typeface="Times New Roman" panose="02020603050405020304" pitchFamily="18" charset="0"/>
              </a:rPr>
              <a:t>History</a:t>
            </a:r>
            <a:r>
              <a:rPr lang="en-GB" sz="1000" dirty="0">
                <a:solidFill>
                  <a:prstClr val="black"/>
                </a:solidFill>
                <a:latin typeface="Calibri" panose="020F0502020204030204" pitchFamily="34" charset="0"/>
                <a:cs typeface="Times New Roman" panose="02020603050405020304" pitchFamily="18" charset="0"/>
              </a:rPr>
              <a:t> </a:t>
            </a:r>
            <a:r>
              <a:rPr lang="en-GB" sz="1000" b="1" dirty="0">
                <a:solidFill>
                  <a:prstClr val="black"/>
                </a:solidFill>
                <a:latin typeface="Calibri" panose="020F0502020204030204" pitchFamily="34" charset="0"/>
                <a:cs typeface="Times New Roman" panose="02020603050405020304" pitchFamily="18" charset="0"/>
              </a:rPr>
              <a:t>S5</a:t>
            </a:r>
            <a:r>
              <a:rPr lang="en-GB" sz="1000" dirty="0">
                <a:solidFill>
                  <a:prstClr val="black"/>
                </a:solidFill>
                <a:latin typeface="Calibri" panose="020F0502020204030204" pitchFamily="34" charset="0"/>
                <a:cs typeface="Times New Roman" panose="02020603050405020304" pitchFamily="18" charset="0"/>
              </a:rPr>
              <a:t> launched in Q3 averaging 242k, +55% vs slot. The series peaked with 302k, (+93% vs slot)</a:t>
            </a:r>
            <a:br>
              <a:rPr lang="en-GB" sz="1000" dirty="0">
                <a:solidFill>
                  <a:prstClr val="black"/>
                </a:solidFill>
                <a:latin typeface="Calibri" panose="020F0502020204030204" pitchFamily="34" charset="0"/>
                <a:cs typeface="Times New Roman" panose="02020603050405020304" pitchFamily="18" charset="0"/>
              </a:rPr>
            </a:br>
            <a:endParaRPr lang="en-GB" sz="1000" dirty="0">
              <a:solidFill>
                <a:prstClr val="black"/>
              </a:solidFill>
              <a:latin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000" dirty="0">
                <a:solidFill>
                  <a:prstClr val="black"/>
                </a:solidFill>
                <a:latin typeface="Calibri" panose="020F0502020204030204" pitchFamily="34" charset="0"/>
                <a:cs typeface="Times New Roman" panose="02020603050405020304" pitchFamily="18" charset="0"/>
              </a:rPr>
              <a:t>Also launching in Q3, </a:t>
            </a:r>
            <a:r>
              <a:rPr lang="en-GB" sz="1000" b="1" dirty="0">
                <a:solidFill>
                  <a:prstClr val="black"/>
                </a:solidFill>
                <a:latin typeface="Calibri" panose="020F0502020204030204" pitchFamily="34" charset="0"/>
                <a:cs typeface="Times New Roman" panose="02020603050405020304" pitchFamily="18" charset="0"/>
              </a:rPr>
              <a:t>Viking</a:t>
            </a:r>
            <a:r>
              <a:rPr lang="en-GB" sz="1000" dirty="0">
                <a:solidFill>
                  <a:prstClr val="black"/>
                </a:solidFill>
                <a:latin typeface="Calibri" panose="020F0502020204030204" pitchFamily="34" charset="0"/>
                <a:cs typeface="Times New Roman" panose="02020603050405020304" pitchFamily="18" charset="0"/>
              </a:rPr>
              <a:t> </a:t>
            </a:r>
            <a:r>
              <a:rPr lang="en-GB" sz="1000" b="1" dirty="0">
                <a:solidFill>
                  <a:prstClr val="black"/>
                </a:solidFill>
                <a:latin typeface="Calibri" panose="020F0502020204030204" pitchFamily="34" charset="0"/>
                <a:cs typeface="Times New Roman" panose="02020603050405020304" pitchFamily="18" charset="0"/>
              </a:rPr>
              <a:t>Dead</a:t>
            </a:r>
            <a:r>
              <a:rPr lang="en-GB" sz="1000" dirty="0">
                <a:solidFill>
                  <a:prstClr val="black"/>
                </a:solidFill>
                <a:latin typeface="Calibri" panose="020F0502020204030204" pitchFamily="34" charset="0"/>
                <a:cs typeface="Times New Roman" panose="02020603050405020304" pitchFamily="18" charset="0"/>
              </a:rPr>
              <a:t> saw success peaking on its premiere episode with 270k, +41% vs slot</a:t>
            </a:r>
            <a:br>
              <a:rPr lang="en-GB" sz="1000" dirty="0">
                <a:solidFill>
                  <a:prstClr val="black"/>
                </a:solidFill>
                <a:latin typeface="Calibri" panose="020F0502020204030204" pitchFamily="34" charset="0"/>
                <a:cs typeface="Times New Roman" panose="02020603050405020304" pitchFamily="18" charset="0"/>
              </a:rPr>
            </a:br>
            <a:endParaRPr lang="en-GB" sz="1000" dirty="0">
              <a:solidFill>
                <a:prstClr val="black"/>
              </a:solidFill>
              <a:latin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000" dirty="0">
                <a:solidFill>
                  <a:prstClr val="black"/>
                </a:solidFill>
                <a:latin typeface="Calibri" panose="020F0502020204030204" pitchFamily="34" charset="0"/>
                <a:cs typeface="Times New Roman" panose="02020603050405020304" pitchFamily="18" charset="0"/>
              </a:rPr>
              <a:t>Comedy continues to perform strongly in peak with ‘</a:t>
            </a:r>
            <a:r>
              <a:rPr lang="en-GB" sz="1000" b="1" dirty="0" err="1">
                <a:solidFill>
                  <a:prstClr val="black"/>
                </a:solidFill>
                <a:latin typeface="Calibri" panose="020F0502020204030204" pitchFamily="34" charset="0"/>
                <a:cs typeface="Times New Roman" panose="02020603050405020304" pitchFamily="18" charset="0"/>
              </a:rPr>
              <a:t>allo</a:t>
            </a:r>
            <a:r>
              <a:rPr lang="en-GB" sz="1000" b="1" dirty="0">
                <a:solidFill>
                  <a:prstClr val="black"/>
                </a:solidFill>
                <a:latin typeface="Calibri" panose="020F0502020204030204" pitchFamily="34" charset="0"/>
                <a:cs typeface="Times New Roman" panose="02020603050405020304" pitchFamily="18" charset="0"/>
              </a:rPr>
              <a:t> ‘</a:t>
            </a:r>
            <a:r>
              <a:rPr lang="en-GB" sz="1000" b="1" dirty="0" err="1">
                <a:solidFill>
                  <a:prstClr val="black"/>
                </a:solidFill>
                <a:latin typeface="Calibri" panose="020F0502020204030204" pitchFamily="34" charset="0"/>
                <a:cs typeface="Times New Roman" panose="02020603050405020304" pitchFamily="18" charset="0"/>
              </a:rPr>
              <a:t>allo</a:t>
            </a:r>
            <a:r>
              <a:rPr lang="en-GB" sz="1000" dirty="0">
                <a:solidFill>
                  <a:prstClr val="black"/>
                </a:solidFill>
                <a:latin typeface="Calibri" panose="020F0502020204030204" pitchFamily="34" charset="0"/>
                <a:cs typeface="Times New Roman" panose="02020603050405020304" pitchFamily="18" charset="0"/>
              </a:rPr>
              <a:t> peaking at 271k, up +82% vs slot.</a:t>
            </a:r>
          </a:p>
        </p:txBody>
      </p:sp>
      <p:sp>
        <p:nvSpPr>
          <p:cNvPr id="21" name="Rectangle 3"/>
          <p:cNvSpPr>
            <a:spLocks noChangeArrowheads="1"/>
          </p:cNvSpPr>
          <p:nvPr/>
        </p:nvSpPr>
        <p:spPr bwMode="auto">
          <a:xfrm>
            <a:off x="971605" y="127417"/>
            <a:ext cx="6959639" cy="613979"/>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7983" tIns="34289" rIns="67983" bIns="34289" anchor="ctr"/>
          <a:lstStyle/>
          <a:p>
            <a:pPr algn="ctr" defTabSz="679017" fontAlgn="auto">
              <a:spcBef>
                <a:spcPts val="0"/>
              </a:spcBef>
              <a:spcAft>
                <a:spcPts val="0"/>
              </a:spcAft>
              <a:defRPr/>
            </a:pPr>
            <a:r>
              <a:rPr lang="en-US" sz="900" dirty="0">
                <a:solidFill>
                  <a:prstClr val="black"/>
                </a:solidFill>
                <a:latin typeface="C4 Headline" panose="02000503030000020004" pitchFamily="2" charset="0"/>
                <a:ea typeface="+mn-ea"/>
                <a:cs typeface="Calibri" pitchFamily="34" charset="0"/>
              </a:rPr>
              <a:t>Yesterday delivered it’s best Q3 since 2012, seeing share up +10% YoY averaging 0.73%</a:t>
            </a:r>
          </a:p>
        </p:txBody>
      </p:sp>
      <p:sp>
        <p:nvSpPr>
          <p:cNvPr id="11" name="Rounded Rectangle 10"/>
          <p:cNvSpPr/>
          <p:nvPr/>
        </p:nvSpPr>
        <p:spPr>
          <a:xfrm>
            <a:off x="4451418" y="3075808"/>
            <a:ext cx="3479820" cy="1823750"/>
          </a:xfrm>
          <a:prstGeom prst="roundRect">
            <a:avLst/>
          </a:prstGeom>
          <a:solidFill>
            <a:srgbClr val="FFFFFF">
              <a:alpha val="90000"/>
            </a:srgbClr>
          </a:solidFill>
          <a:ln>
            <a:noFill/>
          </a:ln>
        </p:spPr>
        <p:txBody>
          <a:bodyPr lIns="67983" tIns="34289" rIns="67983" bIns="34289" anchor="ctr"/>
          <a:lstStyle/>
          <a:p>
            <a:pPr marL="127391" indent="-127391" defTabSz="679017" fontAlgn="auto">
              <a:spcBef>
                <a:spcPts val="0"/>
              </a:spcBef>
              <a:spcAft>
                <a:spcPts val="0"/>
              </a:spcAft>
              <a:buFont typeface="Arial" charset="0"/>
              <a:buChar char="•"/>
              <a:defRPr/>
            </a:pPr>
            <a:endParaRPr lang="en-GB" sz="900">
              <a:solidFill>
                <a:prstClr val="black"/>
              </a:solidFill>
              <a:latin typeface="Archer Medium" pitchFamily="50" charset="0"/>
              <a:ea typeface="+mn-ea"/>
              <a:cs typeface="Calibri" pitchFamily="34" charset="0"/>
            </a:endParaRPr>
          </a:p>
        </p:txBody>
      </p:sp>
      <p:sp>
        <p:nvSpPr>
          <p:cNvPr id="12" name="TextBox 11"/>
          <p:cNvSpPr txBox="1"/>
          <p:nvPr/>
        </p:nvSpPr>
        <p:spPr>
          <a:xfrm>
            <a:off x="4860033" y="3080968"/>
            <a:ext cx="2736925" cy="231914"/>
          </a:xfrm>
          <a:prstGeom prst="rect">
            <a:avLst/>
          </a:prstGeom>
          <a:noFill/>
          <a:ln>
            <a:noFill/>
          </a:ln>
        </p:spPr>
        <p:txBody>
          <a:bodyPr lIns="67983" tIns="34289" rIns="67983" bIns="34289" anchor="ctr"/>
          <a:lstStyle>
            <a:defPPr>
              <a:defRPr lang="en-US"/>
            </a:defPPr>
            <a:lvl1pPr algn="ctr">
              <a:defRPr sz="1400" u="sng">
                <a:solidFill>
                  <a:srgbClr val="000000"/>
                </a:solidFill>
                <a:latin typeface="C4 Headline" pitchFamily="2" charset="0"/>
              </a:defRPr>
            </a:lvl1pPr>
          </a:lstStyle>
          <a:p>
            <a:pPr defTabSz="679017" fontAlgn="auto">
              <a:spcBef>
                <a:spcPts val="0"/>
              </a:spcBef>
              <a:spcAft>
                <a:spcPts val="0"/>
              </a:spcAft>
              <a:defRPr/>
            </a:pPr>
            <a:r>
              <a:rPr lang="en-GB" sz="900">
                <a:solidFill>
                  <a:prstClr val="black"/>
                </a:solidFill>
                <a:latin typeface="Archer Medium" pitchFamily="50" charset="0"/>
                <a:ea typeface="+mn-ea"/>
              </a:rPr>
              <a:t>Quarter-on-Quarter performance (16+ share)</a:t>
            </a:r>
          </a:p>
        </p:txBody>
      </p:sp>
      <p:sp>
        <p:nvSpPr>
          <p:cNvPr id="13" name="TextBox 12"/>
          <p:cNvSpPr txBox="1"/>
          <p:nvPr/>
        </p:nvSpPr>
        <p:spPr>
          <a:xfrm>
            <a:off x="1826936" y="3078229"/>
            <a:ext cx="1392576" cy="230833"/>
          </a:xfrm>
          <a:prstGeom prst="rect">
            <a:avLst/>
          </a:prstGeom>
          <a:noFill/>
          <a:ln>
            <a:noFill/>
          </a:ln>
        </p:spPr>
        <p:txBody>
          <a:bodyPr lIns="67983" tIns="34289" rIns="67983" bIns="34289" anchor="ctr"/>
          <a:lstStyle>
            <a:defPPr>
              <a:defRPr lang="en-US"/>
            </a:defPPr>
            <a:lvl1pPr algn="ctr">
              <a:defRPr sz="1400" u="sng">
                <a:solidFill>
                  <a:srgbClr val="000000"/>
                </a:solidFill>
                <a:latin typeface="C4 Headline" pitchFamily="2" charset="0"/>
              </a:defRPr>
            </a:lvl1pPr>
          </a:lstStyle>
          <a:p>
            <a:pPr defTabSz="679017" fontAlgn="auto">
              <a:spcBef>
                <a:spcPts val="0"/>
              </a:spcBef>
              <a:spcAft>
                <a:spcPts val="0"/>
              </a:spcAft>
              <a:defRPr/>
            </a:pPr>
            <a:r>
              <a:rPr lang="en-GB" sz="900">
                <a:solidFill>
                  <a:prstClr val="black"/>
                </a:solidFill>
                <a:latin typeface="Archer Medium" pitchFamily="50" charset="0"/>
                <a:ea typeface="+mn-ea"/>
              </a:rPr>
              <a:t>Top Programmes</a:t>
            </a:r>
          </a:p>
        </p:txBody>
      </p:sp>
      <p:sp>
        <p:nvSpPr>
          <p:cNvPr id="24" name="Rectangle 25"/>
          <p:cNvSpPr/>
          <p:nvPr/>
        </p:nvSpPr>
        <p:spPr>
          <a:xfrm>
            <a:off x="-180528" y="1295675"/>
            <a:ext cx="6327507" cy="207747"/>
          </a:xfrm>
          <a:prstGeom prst="rect">
            <a:avLst/>
          </a:prstGeom>
        </p:spPr>
        <p:txBody>
          <a:bodyPr wrap="square" lIns="67983" tIns="34289" rIns="67983" bIns="34289">
            <a:spAutoFit/>
          </a:bodyPr>
          <a:lstStyle/>
          <a:p>
            <a:pPr marL="466700" lvl="1" indent="-127391" defTabSz="679017" fontAlgn="auto">
              <a:spcBef>
                <a:spcPct val="35000"/>
              </a:spcBef>
              <a:spcAft>
                <a:spcPts val="0"/>
              </a:spcAft>
              <a:buFont typeface="Arial" panose="020B0604020202020204" pitchFamily="34" charset="0"/>
              <a:buChar char="•"/>
              <a:defRPr/>
            </a:pPr>
            <a:endParaRPr lang="en-GB" sz="900">
              <a:solidFill>
                <a:srgbClr val="C0504D"/>
              </a:solidFill>
              <a:latin typeface="Archer Medium" pitchFamily="50" charset="0"/>
              <a:ea typeface="+mn-ea"/>
              <a:cs typeface="Calibri" pitchFamily="34" charset="0"/>
            </a:endParaRPr>
          </a:p>
        </p:txBody>
      </p:sp>
      <p:sp>
        <p:nvSpPr>
          <p:cNvPr id="26" name="TextBox 25">
            <a:extLst>
              <a:ext uri="{FF2B5EF4-FFF2-40B4-BE49-F238E27FC236}">
                <a16:creationId xmlns="" xmlns:a16="http://schemas.microsoft.com/office/drawing/2014/main" id="{01577BED-4D65-4566-980E-938A09F89E4D}"/>
              </a:ext>
            </a:extLst>
          </p:cNvPr>
          <p:cNvSpPr txBox="1">
            <a:spLocks noChangeArrowheads="1"/>
          </p:cNvSpPr>
          <p:nvPr/>
        </p:nvSpPr>
        <p:spPr bwMode="auto">
          <a:xfrm>
            <a:off x="758776" y="4699118"/>
            <a:ext cx="2592288"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defTabSz="678116" fontAlgn="auto">
              <a:spcBef>
                <a:spcPts val="0"/>
              </a:spcBef>
              <a:spcAft>
                <a:spcPts val="0"/>
              </a:spcAft>
              <a:defRPr/>
            </a:pPr>
            <a:r>
              <a:rPr lang="en-GB" sz="600">
                <a:solidFill>
                  <a:prstClr val="black"/>
                </a:solidFill>
                <a:latin typeface="Archer Medium" pitchFamily="50" charset="0"/>
              </a:rPr>
              <a:t>2018 Q3 Top programmes, ranked by max 000s (16+)</a:t>
            </a:r>
          </a:p>
        </p:txBody>
      </p:sp>
      <p:pic>
        <p:nvPicPr>
          <p:cNvPr id="17" name="Picture 16">
            <a:extLst>
              <a:ext uri="{FF2B5EF4-FFF2-40B4-BE49-F238E27FC236}">
                <a16:creationId xmlns="" xmlns:a16="http://schemas.microsoft.com/office/drawing/2014/main" id="{CD7C01D6-27BC-407A-B46D-895399BF9842}"/>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2" y="-4232"/>
            <a:ext cx="833557" cy="742095"/>
          </a:xfrm>
          <a:prstGeom prst="rect">
            <a:avLst/>
          </a:prstGeom>
        </p:spPr>
      </p:pic>
      <p:graphicFrame>
        <p:nvGraphicFramePr>
          <p:cNvPr id="22" name="Chart 21">
            <a:extLst>
              <a:ext uri="{FF2B5EF4-FFF2-40B4-BE49-F238E27FC236}">
                <a16:creationId xmlns="" xmlns:a16="http://schemas.microsoft.com/office/drawing/2014/main" id="{5E541FF7-2A9C-4EFF-A1AD-1FA4785541E9}"/>
              </a:ext>
            </a:extLst>
          </p:cNvPr>
          <p:cNvGraphicFramePr/>
          <p:nvPr>
            <p:extLst>
              <p:ext uri="{D42A27DB-BD31-4B8C-83A1-F6EECF244321}">
                <p14:modId xmlns:p14="http://schemas.microsoft.com/office/powerpoint/2010/main" val="3016289416"/>
              </p:ext>
            </p:extLst>
          </p:nvPr>
        </p:nvGraphicFramePr>
        <p:xfrm>
          <a:off x="4597448" y="3459917"/>
          <a:ext cx="1779738" cy="1361749"/>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Box 23">
            <a:extLst>
              <a:ext uri="{FF2B5EF4-FFF2-40B4-BE49-F238E27FC236}">
                <a16:creationId xmlns="" xmlns:a16="http://schemas.microsoft.com/office/drawing/2014/main" id="{9A797685-B209-4B01-804B-0F0EC0BF8457}"/>
              </a:ext>
            </a:extLst>
          </p:cNvPr>
          <p:cNvSpPr txBox="1">
            <a:spLocks noChangeArrowheads="1"/>
          </p:cNvSpPr>
          <p:nvPr/>
        </p:nvSpPr>
        <p:spPr bwMode="auto">
          <a:xfrm>
            <a:off x="2" y="4967289"/>
            <a:ext cx="3635894" cy="176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598" tIns="34289" rIns="67598" bIns="34289">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a:spcBef>
                <a:spcPct val="0"/>
              </a:spcBef>
              <a:buFontTx/>
              <a:buNone/>
            </a:pPr>
            <a:r>
              <a:rPr lang="en-GB" altLang="en-US" sz="700" b="1">
                <a:solidFill>
                  <a:prstClr val="white"/>
                </a:solidFill>
                <a:latin typeface="C4 Text" pitchFamily="2" charset="0"/>
              </a:rPr>
              <a:t>Source: BARB/</a:t>
            </a:r>
            <a:r>
              <a:rPr lang="en-GB" altLang="en-US" sz="700" b="1" err="1">
                <a:solidFill>
                  <a:prstClr val="white"/>
                </a:solidFill>
                <a:latin typeface="C4 Text" pitchFamily="2" charset="0"/>
              </a:rPr>
              <a:t>Advantedge</a:t>
            </a:r>
            <a:r>
              <a:rPr lang="en-GB" altLang="en-US" sz="700" b="1">
                <a:solidFill>
                  <a:prstClr val="white"/>
                </a:solidFill>
                <a:latin typeface="C4 Text" pitchFamily="2" charset="0"/>
              </a:rPr>
              <a:t>, Q3 2018, Base Ads 16+. </a:t>
            </a:r>
          </a:p>
        </p:txBody>
      </p:sp>
      <p:pic>
        <p:nvPicPr>
          <p:cNvPr id="9" name="Picture 8">
            <a:extLst>
              <a:ext uri="{FF2B5EF4-FFF2-40B4-BE49-F238E27FC236}">
                <a16:creationId xmlns="" xmlns:a16="http://schemas.microsoft.com/office/drawing/2014/main" id="{8E5AE060-EC94-4B86-94E5-7C160C38899F}"/>
              </a:ext>
            </a:extLst>
          </p:cNvPr>
          <p:cNvPicPr>
            <a:picLocks noChangeAspect="1"/>
          </p:cNvPicPr>
          <p:nvPr/>
        </p:nvPicPr>
        <p:blipFill>
          <a:blip r:embed="rId6"/>
          <a:stretch>
            <a:fillRect/>
          </a:stretch>
        </p:blipFill>
        <p:spPr>
          <a:xfrm>
            <a:off x="6377186" y="3531812"/>
            <a:ext cx="1433264" cy="816176"/>
          </a:xfrm>
          <a:prstGeom prst="rect">
            <a:avLst/>
          </a:prstGeom>
        </p:spPr>
      </p:pic>
      <p:pic>
        <p:nvPicPr>
          <p:cNvPr id="10" name="Picture 9">
            <a:extLst>
              <a:ext uri="{FF2B5EF4-FFF2-40B4-BE49-F238E27FC236}">
                <a16:creationId xmlns="" xmlns:a16="http://schemas.microsoft.com/office/drawing/2014/main" id="{ABB8651B-80A3-4F27-9644-2A2E0AB5F83C}"/>
              </a:ext>
            </a:extLst>
          </p:cNvPr>
          <p:cNvPicPr>
            <a:picLocks noChangeAspect="1"/>
          </p:cNvPicPr>
          <p:nvPr/>
        </p:nvPicPr>
        <p:blipFill>
          <a:blip r:embed="rId7"/>
          <a:stretch>
            <a:fillRect/>
          </a:stretch>
        </p:blipFill>
        <p:spPr>
          <a:xfrm>
            <a:off x="1333550" y="3309708"/>
            <a:ext cx="2488103" cy="1310543"/>
          </a:xfrm>
          <a:prstGeom prst="rect">
            <a:avLst/>
          </a:prstGeom>
        </p:spPr>
      </p:pic>
      <p:sp>
        <p:nvSpPr>
          <p:cNvPr id="18" name="TextBox 17">
            <a:extLst>
              <a:ext uri="{FF2B5EF4-FFF2-40B4-BE49-F238E27FC236}">
                <a16:creationId xmlns="" xmlns:a16="http://schemas.microsoft.com/office/drawing/2014/main" id="{2C11948A-8E69-450F-B87D-EEA4D64F12BD}"/>
              </a:ext>
            </a:extLst>
          </p:cNvPr>
          <p:cNvSpPr txBox="1">
            <a:spLocks noChangeArrowheads="1"/>
          </p:cNvSpPr>
          <p:nvPr/>
        </p:nvSpPr>
        <p:spPr bwMode="auto">
          <a:xfrm>
            <a:off x="4546553" y="4726841"/>
            <a:ext cx="3114346" cy="161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904" tIns="34289" rIns="67904" bIns="34289">
            <a:spAutoFit/>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defTabSz="678133" fontAlgn="auto">
              <a:spcBef>
                <a:spcPts val="0"/>
              </a:spcBef>
              <a:spcAft>
                <a:spcPts val="0"/>
              </a:spcAft>
              <a:defRPr/>
            </a:pPr>
            <a:r>
              <a:rPr lang="en-GB" sz="600" dirty="0">
                <a:solidFill>
                  <a:prstClr val="black"/>
                </a:solidFill>
                <a:latin typeface="Archer Medium" pitchFamily="50" charset="0"/>
              </a:rPr>
              <a:t>Source: BARB/</a:t>
            </a:r>
            <a:r>
              <a:rPr lang="en-GB" sz="600" dirty="0" err="1">
                <a:solidFill>
                  <a:prstClr val="black"/>
                </a:solidFill>
                <a:latin typeface="Archer Medium" pitchFamily="50" charset="0"/>
              </a:rPr>
              <a:t>Advantedge</a:t>
            </a:r>
            <a:r>
              <a:rPr lang="en-GB" sz="600" dirty="0">
                <a:solidFill>
                  <a:prstClr val="black"/>
                </a:solidFill>
                <a:latin typeface="Archer Medium" pitchFamily="50" charset="0"/>
              </a:rPr>
              <a:t>, Jan 2017 - Sep 2018 Base Ads 16+</a:t>
            </a:r>
          </a:p>
        </p:txBody>
      </p:sp>
    </p:spTree>
    <p:extLst>
      <p:ext uri="{BB962C8B-B14F-4D97-AF65-F5344CB8AC3E}">
        <p14:creationId xmlns:p14="http://schemas.microsoft.com/office/powerpoint/2010/main" val="3272865248"/>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Image result for abandoned engineering"/>
          <p:cNvPicPr>
            <a:picLocks noChangeAspect="1" noChangeArrowheads="1"/>
          </p:cNvPicPr>
          <p:nvPr/>
        </p:nvPicPr>
        <p:blipFill>
          <a:blip r:embed="rId3">
            <a:extLst>
              <a:ext uri="{28A0092B-C50C-407E-A947-70E740481C1C}">
                <a14:useLocalDpi xmlns:a14="http://schemas.microsoft.com/office/drawing/2010/main" val="0"/>
              </a:ext>
            </a:extLst>
          </a:blip>
          <a:srcRect b="6546"/>
          <a:stretch>
            <a:fillRect/>
          </a:stretch>
        </p:blipFill>
        <p:spPr bwMode="auto">
          <a:xfrm>
            <a:off x="-14288" y="-15873"/>
            <a:ext cx="91582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66"/>
          <p:cNvSpPr txBox="1">
            <a:spLocks noChangeArrowheads="1"/>
          </p:cNvSpPr>
          <p:nvPr/>
        </p:nvSpPr>
        <p:spPr bwMode="auto">
          <a:xfrm>
            <a:off x="684216" y="1276351"/>
            <a:ext cx="7704137" cy="3167607"/>
          </a:xfrm>
          <a:prstGeom prst="roundRect">
            <a:avLst>
              <a:gd name="adj" fmla="val 10747"/>
            </a:avLst>
          </a:prstGeom>
          <a:solidFill>
            <a:srgbClr val="FFFFFF">
              <a:alpha val="80000"/>
            </a:srgbClr>
          </a:solidFill>
          <a:ln w="38100">
            <a:noFill/>
          </a:ln>
        </p:spPr>
        <p:txBody>
          <a:bodyPr lIns="89772" tIns="44886" rIns="89772" bIns="44886"/>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fontAlgn="b" hangingPunct="1">
              <a:defRPr/>
            </a:pPr>
            <a:r>
              <a:rPr lang="en-GB" sz="1600" dirty="0">
                <a:solidFill>
                  <a:srgbClr val="000000"/>
                </a:solidFill>
                <a:latin typeface="C4 Headline" pitchFamily="2" charset="0"/>
                <a:cs typeface="Arial" charset="0"/>
              </a:rPr>
              <a:t>Yesterday viewers…</a:t>
            </a:r>
          </a:p>
          <a:p>
            <a:pPr eaLnBrk="1" fontAlgn="b" hangingPunct="1">
              <a:defRPr/>
            </a:pP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a:solidFill>
                  <a:srgbClr val="000000"/>
                </a:solidFill>
                <a:latin typeface="C4 Text" pitchFamily="2" charset="0"/>
                <a:cs typeface="Arial" charset="0"/>
              </a:rPr>
              <a:t>They rely on TV to keep informed </a:t>
            </a:r>
            <a:r>
              <a:rPr lang="en-GB" sz="1200" dirty="0" smtClean="0">
                <a:solidFill>
                  <a:srgbClr val="000000"/>
                </a:solidFill>
                <a:latin typeface="C4 Text" pitchFamily="2" charset="0"/>
                <a:cs typeface="Arial" charset="0"/>
              </a:rPr>
              <a:t>(Index: 125),  say TV adverts are the ones they find most useful in helping make purchase decisions (</a:t>
            </a:r>
            <a:r>
              <a:rPr lang="en-GB" sz="1200" dirty="0">
                <a:solidFill>
                  <a:srgbClr val="000000"/>
                </a:solidFill>
                <a:latin typeface="C4 Text" pitchFamily="2" charset="0"/>
                <a:cs typeface="Arial" charset="0"/>
              </a:rPr>
              <a:t>I</a:t>
            </a:r>
            <a:r>
              <a:rPr lang="en-GB" sz="1200" dirty="0" smtClean="0">
                <a:solidFill>
                  <a:srgbClr val="000000"/>
                </a:solidFill>
                <a:latin typeface="C4 Text" pitchFamily="2" charset="0"/>
                <a:cs typeface="Arial" charset="0"/>
              </a:rPr>
              <a:t>ndex: 125) and that they are the adverts they pay most attention to (Index 122).</a:t>
            </a:r>
            <a:endParaRPr lang="en-GB" sz="1200" dirty="0">
              <a:solidFill>
                <a:srgbClr val="000000"/>
              </a:solidFill>
              <a:latin typeface="C4 Text" pitchFamily="2" charset="0"/>
              <a:cs typeface="Arial" charset="0"/>
            </a:endParaRPr>
          </a:p>
          <a:p>
            <a:pPr eaLnBrk="1" fontAlgn="b" hangingPunct="1">
              <a:defRPr/>
            </a:pPr>
            <a:r>
              <a:rPr lang="en-GB" sz="1200" dirty="0" smtClean="0">
                <a:solidFill>
                  <a:srgbClr val="000000"/>
                </a:solidFill>
                <a:latin typeface="C4 Text" pitchFamily="2" charset="0"/>
                <a:cs typeface="Arial" charset="0"/>
              </a:rPr>
              <a:t/>
            </a:r>
            <a:br>
              <a:rPr lang="en-GB" sz="1200" dirty="0" smtClean="0">
                <a:solidFill>
                  <a:srgbClr val="000000"/>
                </a:solidFill>
                <a:latin typeface="C4 Text" pitchFamily="2" charset="0"/>
                <a:cs typeface="Arial" charset="0"/>
              </a:rPr>
            </a:br>
            <a:r>
              <a:rPr lang="en-GB" sz="1200" dirty="0" smtClean="0">
                <a:solidFill>
                  <a:srgbClr val="000000"/>
                </a:solidFill>
                <a:latin typeface="C4 Text" pitchFamily="2" charset="0"/>
                <a:cs typeface="Arial" charset="0"/>
              </a:rPr>
              <a:t/>
            </a:r>
            <a:br>
              <a:rPr lang="en-GB" sz="1200" dirty="0" smtClean="0">
                <a:solidFill>
                  <a:srgbClr val="000000"/>
                </a:solidFill>
                <a:latin typeface="C4 Text" pitchFamily="2" charset="0"/>
                <a:cs typeface="Arial" charset="0"/>
              </a:rPr>
            </a:b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believe it’s worth paying extra for good quality goods (Index: 105), and are prepared to pay more for good quality beer or wine (Index: 107). </a:t>
            </a:r>
          </a:p>
          <a:p>
            <a:pPr eaLnBrk="1" fontAlgn="b" hangingPunct="1">
              <a:defRPr/>
            </a:pPr>
            <a:r>
              <a:rPr lang="en-GB" sz="1200" dirty="0" smtClean="0">
                <a:solidFill>
                  <a:srgbClr val="000000"/>
                </a:solidFill>
                <a:latin typeface="C4 Text" pitchFamily="2" charset="0"/>
                <a:cs typeface="Arial" charset="0"/>
              </a:rPr>
              <a:t/>
            </a:r>
            <a:br>
              <a:rPr lang="en-GB" sz="1200" dirty="0" smtClean="0">
                <a:solidFill>
                  <a:srgbClr val="000000"/>
                </a:solidFill>
                <a:latin typeface="C4 Text" pitchFamily="2" charset="0"/>
                <a:cs typeface="Arial" charset="0"/>
              </a:rPr>
            </a:br>
            <a:r>
              <a:rPr lang="en-GB" sz="1200" dirty="0" smtClean="0">
                <a:solidFill>
                  <a:srgbClr val="000000"/>
                </a:solidFill>
                <a:latin typeface="C4 Text" pitchFamily="2" charset="0"/>
                <a:cs typeface="Arial" charset="0"/>
              </a:rPr>
              <a:t/>
            </a:r>
            <a:br>
              <a:rPr lang="en-GB" sz="1200" dirty="0" smtClean="0">
                <a:solidFill>
                  <a:srgbClr val="000000"/>
                </a:solidFill>
                <a:latin typeface="C4 Text" pitchFamily="2" charset="0"/>
                <a:cs typeface="Arial" charset="0"/>
              </a:rPr>
            </a:br>
            <a:endParaRPr lang="en-GB" sz="1200" dirty="0">
              <a:solidFill>
                <a:srgbClr val="000000"/>
              </a:solidFill>
              <a:latin typeface="C4 Text" pitchFamily="2" charset="0"/>
              <a:cs typeface="Arial" charset="0"/>
            </a:endParaRPr>
          </a:p>
          <a:p>
            <a:pPr marL="279912" indent="-279912" eaLnBrk="1" fontAlgn="b" hangingPunct="1">
              <a:buFont typeface="Arial" pitchFamily="34" charset="0"/>
              <a:buChar char="•"/>
              <a:defRPr/>
            </a:pPr>
            <a:r>
              <a:rPr lang="en-GB" sz="1200" dirty="0" smtClean="0">
                <a:solidFill>
                  <a:srgbClr val="000000"/>
                </a:solidFill>
                <a:latin typeface="C4 Text" pitchFamily="2" charset="0"/>
                <a:cs typeface="Arial" charset="0"/>
              </a:rPr>
              <a:t>They think that it’s important to be well informed about things (Index: 104) and claim that how they spend their time is more important than the money they make (Index: 106). </a:t>
            </a:r>
          </a:p>
          <a:p>
            <a:pPr marL="279912" indent="-279912" eaLnBrk="1" fontAlgn="b" hangingPunct="1">
              <a:buFont typeface="Arial" pitchFamily="34" charset="0"/>
              <a:buChar char="•"/>
              <a:defRPr/>
            </a:pPr>
            <a:endParaRPr lang="en-GB" sz="1200" dirty="0">
              <a:solidFill>
                <a:srgbClr val="000000"/>
              </a:solidFill>
              <a:latin typeface="C4 Text" pitchFamily="2" charset="0"/>
              <a:cs typeface="Arial" charset="0"/>
            </a:endParaRPr>
          </a:p>
          <a:p>
            <a:pPr eaLnBrk="1" fontAlgn="b" hangingPunct="1">
              <a:defRPr/>
            </a:pPr>
            <a:endParaRPr lang="en-GB" sz="1200" dirty="0">
              <a:solidFill>
                <a:srgbClr val="FF0000"/>
              </a:solidFill>
              <a:latin typeface="C4 Text" pitchFamily="2" charset="0"/>
              <a:cs typeface="Arial" charset="0"/>
            </a:endParaRPr>
          </a:p>
        </p:txBody>
      </p:sp>
      <p:pic>
        <p:nvPicPr>
          <p:cNvPr id="27136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5" y="58739"/>
            <a:ext cx="8731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367" name="Picture 2" descr="https://cas.uktv.co.uk/static/network/img/channel-logos/uktv-nebula-logo-159x1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2776" y="574677"/>
            <a:ext cx="8747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20"/>
          <p:cNvSpPr txBox="1">
            <a:spLocks noChangeArrowheads="1"/>
          </p:cNvSpPr>
          <p:nvPr/>
        </p:nvSpPr>
        <p:spPr bwMode="auto">
          <a:xfrm>
            <a:off x="3" y="4899026"/>
            <a:ext cx="7064375" cy="25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Font typeface="Arial" pitchFamily="34" charset="0"/>
              <a:buChar char="•"/>
              <a:defRPr sz="2400">
                <a:solidFill>
                  <a:schemeClr val="tx1"/>
                </a:solidFill>
                <a:latin typeface="Calibri" pitchFamily="34" charset="0"/>
              </a:defRPr>
            </a:lvl1pPr>
            <a:lvl2pPr marL="742950" indent="-285750" eaLnBrk="0" hangingPunct="0">
              <a:spcBef>
                <a:spcPct val="20000"/>
              </a:spcBef>
              <a:buFont typeface="Arial" pitchFamily="34" charset="0"/>
              <a:buChar char="–"/>
              <a:defRPr sz="2100">
                <a:solidFill>
                  <a:schemeClr val="tx1"/>
                </a:solidFill>
                <a:latin typeface="Calibri" pitchFamily="34" charset="0"/>
              </a:defRPr>
            </a:lvl2pPr>
            <a:lvl3pPr marL="1143000" indent="-228600" eaLnBrk="0" hangingPunct="0">
              <a:spcBef>
                <a:spcPct val="20000"/>
              </a:spcBef>
              <a:buFont typeface="Arial" pitchFamily="34" charset="0"/>
              <a:buChar char="•"/>
              <a:defRPr>
                <a:solidFill>
                  <a:schemeClr val="tx1"/>
                </a:solidFill>
                <a:latin typeface="Calibri" pitchFamily="34" charset="0"/>
              </a:defRPr>
            </a:lvl3pPr>
            <a:lvl4pPr marL="1600200" indent="-228600" eaLnBrk="0" hangingPunct="0">
              <a:spcBef>
                <a:spcPct val="20000"/>
              </a:spcBef>
              <a:buFont typeface="Arial" pitchFamily="34" charset="0"/>
              <a:buChar char="–"/>
              <a:defRPr sz="1500">
                <a:solidFill>
                  <a:schemeClr val="tx1"/>
                </a:solidFill>
                <a:latin typeface="Calibri" pitchFamily="34" charset="0"/>
              </a:defRPr>
            </a:lvl4pPr>
            <a:lvl5pPr marL="2057400" indent="-228600" eaLnBrk="0" hangingPunct="0">
              <a:spcBef>
                <a:spcPct val="20000"/>
              </a:spcBef>
              <a:buFont typeface="Arial" pitchFamily="34" charset="0"/>
              <a:buChar char="»"/>
              <a:defRPr sz="15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1500">
                <a:solidFill>
                  <a:schemeClr val="tx1"/>
                </a:solidFill>
                <a:latin typeface="Calibri" pitchFamily="34" charset="0"/>
              </a:defRPr>
            </a:lvl9pPr>
          </a:lstStyle>
          <a:p>
            <a:pPr eaLnBrk="1" hangingPunct="1">
              <a:spcBef>
                <a:spcPct val="50000"/>
              </a:spcBef>
              <a:buFontTx/>
              <a:buNone/>
            </a:pPr>
            <a:r>
              <a:rPr lang="en-GB" altLang="en-US" sz="1100" i="1" dirty="0">
                <a:solidFill>
                  <a:schemeClr val="bg1"/>
                </a:solidFill>
                <a:latin typeface="C4 Text" pitchFamily="2" charset="0"/>
              </a:rPr>
              <a:t>Source: GB </a:t>
            </a:r>
            <a:r>
              <a:rPr lang="en-GB" altLang="en-US" sz="1100" i="1" dirty="0" err="1" smtClean="0">
                <a:solidFill>
                  <a:schemeClr val="bg1"/>
                </a:solidFill>
                <a:latin typeface="C4 Text" pitchFamily="2" charset="0"/>
              </a:rPr>
              <a:t>TGI</a:t>
            </a:r>
            <a:r>
              <a:rPr lang="en-GB" altLang="en-US" sz="1100" i="1" dirty="0" smtClean="0">
                <a:solidFill>
                  <a:schemeClr val="bg1"/>
                </a:solidFill>
                <a:latin typeface="C4 Text" pitchFamily="2" charset="0"/>
              </a:rPr>
              <a:t> 2018: 07/17-06/18,  </a:t>
            </a:r>
            <a:r>
              <a:rPr lang="en-GB" altLang="en-US" sz="1100" i="1" dirty="0">
                <a:solidFill>
                  <a:schemeClr val="bg1"/>
                </a:solidFill>
                <a:latin typeface="C4 Text" pitchFamily="2" charset="0"/>
              </a:rPr>
              <a:t>watched </a:t>
            </a:r>
            <a:r>
              <a:rPr lang="en-GB" altLang="en-US" sz="1100" i="1" dirty="0" smtClean="0">
                <a:solidFill>
                  <a:schemeClr val="bg1"/>
                </a:solidFill>
                <a:latin typeface="C4 Text" pitchFamily="2" charset="0"/>
              </a:rPr>
              <a:t> Yesterday within </a:t>
            </a:r>
            <a:r>
              <a:rPr lang="en-GB" altLang="en-US" sz="1100" i="1" dirty="0">
                <a:solidFill>
                  <a:schemeClr val="bg1"/>
                </a:solidFill>
                <a:latin typeface="C4 Text" pitchFamily="2" charset="0"/>
              </a:rPr>
              <a:t>the last week.</a:t>
            </a:r>
          </a:p>
        </p:txBody>
      </p:sp>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4035" name="Rounded Rectangle 4"/>
          <p:cNvSpPr>
            <a:spLocks noChangeArrowheads="1"/>
          </p:cNvSpPr>
          <p:nvPr/>
        </p:nvSpPr>
        <p:spPr bwMode="auto">
          <a:xfrm>
            <a:off x="4317316" y="2294800"/>
            <a:ext cx="4275815" cy="2381484"/>
          </a:xfrm>
          <a:prstGeom prst="roundRect">
            <a:avLst>
              <a:gd name="adj" fmla="val 10694"/>
            </a:avLst>
          </a:prstGeom>
          <a:solidFill>
            <a:srgbClr val="FFFFFF">
              <a:alpha val="90000"/>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lIns="68424" tIns="34289" rIns="68424" bIns="34289"/>
          <a:lstStyle/>
          <a:p>
            <a:pPr defTabSz="684015" fontAlgn="auto">
              <a:spcBef>
                <a:spcPts val="0"/>
              </a:spcBef>
              <a:spcAft>
                <a:spcPts val="0"/>
              </a:spcAft>
              <a:defRPr/>
            </a:pPr>
            <a:endParaRPr lang="en-GB" sz="900" b="1">
              <a:solidFill>
                <a:srgbClr val="000000"/>
              </a:solidFill>
              <a:latin typeface="Archer Medium" pitchFamily="50" charset="0"/>
              <a:cs typeface="Calibri" pitchFamily="34" charset="0"/>
            </a:endParaRPr>
          </a:p>
        </p:txBody>
      </p:sp>
      <p:sp>
        <p:nvSpPr>
          <p:cNvPr id="44037" name="Rectangle 3"/>
          <p:cNvSpPr>
            <a:spLocks noChangeArrowheads="1"/>
          </p:cNvSpPr>
          <p:nvPr/>
        </p:nvSpPr>
        <p:spPr bwMode="auto">
          <a:xfrm>
            <a:off x="718465" y="2294800"/>
            <a:ext cx="3424618" cy="2381484"/>
          </a:xfrm>
          <a:prstGeom prst="roundRect">
            <a:avLst>
              <a:gd name="adj" fmla="val 940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424" tIns="34289" rIns="68424" bIns="34289" anchor="ctr"/>
          <a:lstStyle/>
          <a:p>
            <a:pPr marL="171450" indent="-171450" defTabSz="684015" fontAlgn="auto">
              <a:spcBef>
                <a:spcPts val="0"/>
              </a:spcBef>
              <a:spcAft>
                <a:spcPts val="0"/>
              </a:spcAft>
              <a:buFont typeface="Arial" panose="020B0604020202020204" pitchFamily="34" charset="0"/>
              <a:buChar char="•"/>
              <a:defRPr/>
            </a:pPr>
            <a:r>
              <a:rPr lang="en-GB" sz="1000">
                <a:solidFill>
                  <a:srgbClr val="000000"/>
                </a:solidFill>
                <a:latin typeface="C4 Text" panose="02000506020000020004"/>
                <a:cs typeface="Calibri" pitchFamily="34" charset="0"/>
              </a:rPr>
              <a:t>Despite completing mandatory registration across all platforms, UKTV Play enjoyed a </a:t>
            </a:r>
            <a:r>
              <a:rPr lang="en-GB" sz="1000" b="1">
                <a:solidFill>
                  <a:srgbClr val="000000"/>
                </a:solidFill>
                <a:latin typeface="C4 Text" panose="02000506020000020004"/>
                <a:cs typeface="Calibri" pitchFamily="34" charset="0"/>
              </a:rPr>
              <a:t>+50% increase in views </a:t>
            </a:r>
            <a:r>
              <a:rPr lang="en-GB" sz="1000">
                <a:solidFill>
                  <a:srgbClr val="000000"/>
                </a:solidFill>
                <a:latin typeface="C4 Text" panose="02000506020000020004"/>
                <a:cs typeface="Calibri" pitchFamily="34" charset="0"/>
              </a:rPr>
              <a:t>YoY in Q3 2018, </a:t>
            </a:r>
            <a:r>
              <a:rPr lang="en-GB" sz="1000">
                <a:solidFill>
                  <a:prstClr val="black"/>
                </a:solidFill>
                <a:latin typeface="C4 Text" panose="02000506020000020004"/>
                <a:cs typeface="Calibri" pitchFamily="34" charset="0"/>
              </a:rPr>
              <a:t>remaining UKTV’s </a:t>
            </a:r>
            <a:r>
              <a:rPr lang="en-GB" sz="1000" b="1">
                <a:solidFill>
                  <a:prstClr val="black"/>
                </a:solidFill>
                <a:latin typeface="C4 Text" panose="02000506020000020004"/>
                <a:cs typeface="Calibri" pitchFamily="34" charset="0"/>
              </a:rPr>
              <a:t>fastest growing brand</a:t>
            </a:r>
          </a:p>
          <a:p>
            <a:pPr marL="213788" indent="-213788" defTabSz="684015" fontAlgn="auto">
              <a:spcBef>
                <a:spcPts val="0"/>
              </a:spcBef>
              <a:spcAft>
                <a:spcPts val="0"/>
              </a:spcAft>
              <a:buFont typeface="Arial" panose="020B0604020202020204" pitchFamily="34" charset="0"/>
              <a:buChar char="•"/>
              <a:defRPr/>
            </a:pPr>
            <a:endParaRPr lang="en-GB" sz="1000">
              <a:solidFill>
                <a:srgbClr val="000000"/>
              </a:solidFill>
              <a:latin typeface="C4 Text" panose="02000506020000020004"/>
              <a:cs typeface="Calibri" pitchFamily="34" charset="0"/>
            </a:endParaRPr>
          </a:p>
          <a:p>
            <a:pPr marL="213788" indent="-213788" defTabSz="684015" fontAlgn="auto">
              <a:spcBef>
                <a:spcPts val="0"/>
              </a:spcBef>
              <a:spcAft>
                <a:spcPts val="0"/>
              </a:spcAft>
              <a:buFont typeface="Arial" panose="020B0604020202020204" pitchFamily="34" charset="0"/>
              <a:buChar char="•"/>
              <a:defRPr/>
            </a:pPr>
            <a:endParaRPr lang="en-GB" sz="1000">
              <a:solidFill>
                <a:srgbClr val="000000"/>
              </a:solidFill>
              <a:latin typeface="C4 Text" panose="02000506020000020004"/>
              <a:cs typeface="Calibri" pitchFamily="34" charset="0"/>
            </a:endParaRPr>
          </a:p>
          <a:p>
            <a:pPr marL="213788" indent="-213788" defTabSz="684015" fontAlgn="auto">
              <a:spcBef>
                <a:spcPts val="0"/>
              </a:spcBef>
              <a:spcAft>
                <a:spcPts val="0"/>
              </a:spcAft>
              <a:buFont typeface="Arial" panose="020B0604020202020204" pitchFamily="34" charset="0"/>
              <a:buChar char="•"/>
              <a:defRPr/>
            </a:pPr>
            <a:r>
              <a:rPr lang="en-GB" sz="1000">
                <a:solidFill>
                  <a:prstClr val="black"/>
                </a:solidFill>
                <a:latin typeface="C4 Text" panose="02000506020000020004"/>
                <a:cs typeface="Calibri" pitchFamily="34" charset="0"/>
              </a:rPr>
              <a:t>Dave (+74%) and Drama (+72%) saw the largest YoY increases in Q3.</a:t>
            </a:r>
          </a:p>
        </p:txBody>
      </p:sp>
      <p:sp>
        <p:nvSpPr>
          <p:cNvPr id="44038" name="Rectangle 2"/>
          <p:cNvSpPr>
            <a:spLocks noChangeArrowheads="1"/>
          </p:cNvSpPr>
          <p:nvPr/>
        </p:nvSpPr>
        <p:spPr bwMode="auto">
          <a:xfrm>
            <a:off x="700028" y="835380"/>
            <a:ext cx="7899453" cy="1239309"/>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424" tIns="34289" rIns="68424" bIns="34289" anchor="ctr" anchorCtr="0"/>
          <a:lstStyle/>
          <a:p>
            <a:pPr>
              <a:spcAft>
                <a:spcPts val="0"/>
              </a:spcAft>
              <a:defRPr/>
            </a:pPr>
            <a:r>
              <a:rPr lang="en-GB" sz="1000">
                <a:solidFill>
                  <a:prstClr val="black"/>
                </a:solidFill>
                <a:latin typeface="Calibri" panose="020F0502020204030204" pitchFamily="34" charset="0"/>
                <a:ea typeface="Calibri" panose="020F0502020204030204" pitchFamily="34" charset="0"/>
              </a:rPr>
              <a:t>UKTV Play is the on demand TV service offering free access to 1000s of hours of comedy, drama, real crime, documentaries and paranormal TV from Dave, Drama, Really and Yesterday.  There’s so much brilliant TV on UKTV Play – Taskmaster, Red Dwarf, Yianni: Supercar Customiser, Most Haunted, Impossible Railways, Abandoned Engineering, The Heart Guy, The Bill and Birds of a Feather – to name a few, so you’ll never be stuck for something to watch.  You can view full episodes of lots of our shows before they air on TV, access themed collections, or binge on full box sets.  With the UKTV Play app you can stream your favourite TV for free via your computer, tablet, phone or via your TV. It has never been easier to watch the TV you love.</a:t>
            </a:r>
            <a:endParaRPr lang="en-GB" sz="1100">
              <a:solidFill>
                <a:prstClr val="black"/>
              </a:solidFill>
              <a:latin typeface="Calibri" panose="020F0502020204030204" pitchFamily="34" charset="0"/>
              <a:ea typeface="Calibri" panose="020F0502020204030204" pitchFamily="34" charset="0"/>
            </a:endParaRPr>
          </a:p>
        </p:txBody>
      </p:sp>
      <p:cxnSp>
        <p:nvCxnSpPr>
          <p:cNvPr id="7" name="Straight Connector 6"/>
          <p:cNvCxnSpPr>
            <a:cxnSpLocks/>
          </p:cNvCxnSpPr>
          <p:nvPr/>
        </p:nvCxnSpPr>
        <p:spPr>
          <a:xfrm flipV="1">
            <a:off x="6282941" y="2444037"/>
            <a:ext cx="0" cy="208823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0" y="4966530"/>
            <a:ext cx="4244373" cy="176970"/>
          </a:xfrm>
          <a:prstGeom prst="rect">
            <a:avLst/>
          </a:prstGeom>
          <a:noFill/>
        </p:spPr>
        <p:txBody>
          <a:bodyPr wrap="square" lIns="68424" tIns="34289" rIns="68424" bIns="34289" rtlCol="0">
            <a:spAutoFit/>
          </a:bodyPr>
          <a:lstStyle/>
          <a:p>
            <a:pPr defTabSz="684015" fontAlgn="auto">
              <a:spcBef>
                <a:spcPts val="0"/>
              </a:spcBef>
              <a:spcAft>
                <a:spcPts val="0"/>
              </a:spcAft>
              <a:defRPr/>
            </a:pPr>
            <a:r>
              <a:rPr lang="en-GB" sz="700" b="1">
                <a:solidFill>
                  <a:prstClr val="white"/>
                </a:solidFill>
                <a:latin typeface="C4 Text" panose="02000506020000020004"/>
              </a:rPr>
              <a:t>Source: Adobe Analytics Q3 2018</a:t>
            </a:r>
          </a:p>
        </p:txBody>
      </p:sp>
      <p:pic>
        <p:nvPicPr>
          <p:cNvPr id="20" name="Picture 19">
            <a:extLst>
              <a:ext uri="{FF2B5EF4-FFF2-40B4-BE49-F238E27FC236}">
                <a16:creationId xmlns="" xmlns:a16="http://schemas.microsoft.com/office/drawing/2014/main" id="{888D33A1-5C63-4C16-9B35-3D33F4475919}"/>
              </a:ext>
            </a:extLst>
          </p:cNvPr>
          <p:cNvPicPr>
            <a:picLocks noChangeAspect="1"/>
          </p:cNvPicPr>
          <p:nvPr/>
        </p:nvPicPr>
        <p:blipFill rotWithShape="1">
          <a:blip r:embed="rId3"/>
          <a:srcRect l="5900" t="3800" r="5113" b="3590"/>
          <a:stretch/>
        </p:blipFill>
        <p:spPr>
          <a:xfrm>
            <a:off x="127747" y="84128"/>
            <a:ext cx="800299" cy="468496"/>
          </a:xfrm>
          <a:prstGeom prst="rect">
            <a:avLst/>
          </a:prstGeom>
        </p:spPr>
      </p:pic>
      <p:pic>
        <p:nvPicPr>
          <p:cNvPr id="12" name="Picture 11">
            <a:extLst>
              <a:ext uri="{FF2B5EF4-FFF2-40B4-BE49-F238E27FC236}">
                <a16:creationId xmlns="" xmlns:a16="http://schemas.microsoft.com/office/drawing/2014/main" id="{96B20940-3959-42DE-B622-E23BCE5BBDAB}"/>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25" name="Chart 24">
            <a:extLst>
              <a:ext uri="{FF2B5EF4-FFF2-40B4-BE49-F238E27FC236}">
                <a16:creationId xmlns="" xmlns:a16="http://schemas.microsoft.com/office/drawing/2014/main" id="{000CFC81-63F3-48C7-99A1-E656897ED24B}"/>
              </a:ext>
            </a:extLst>
          </p:cNvPr>
          <p:cNvGraphicFramePr>
            <a:graphicFrameLocks/>
          </p:cNvGraphicFramePr>
          <p:nvPr>
            <p:extLst>
              <p:ext uri="{D42A27DB-BD31-4B8C-83A1-F6EECF244321}">
                <p14:modId xmlns:p14="http://schemas.microsoft.com/office/powerpoint/2010/main" val="2291852380"/>
              </p:ext>
            </p:extLst>
          </p:nvPr>
        </p:nvGraphicFramePr>
        <p:xfrm>
          <a:off x="4252634" y="2357445"/>
          <a:ext cx="2030308" cy="217482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Chart 25">
            <a:extLst>
              <a:ext uri="{FF2B5EF4-FFF2-40B4-BE49-F238E27FC236}">
                <a16:creationId xmlns="" xmlns:a16="http://schemas.microsoft.com/office/drawing/2014/main" id="{3FE1A5F7-A01F-48B2-9CF5-B39D9EBC7285}"/>
              </a:ext>
            </a:extLst>
          </p:cNvPr>
          <p:cNvGraphicFramePr>
            <a:graphicFrameLocks/>
          </p:cNvGraphicFramePr>
          <p:nvPr>
            <p:extLst>
              <p:ext uri="{D42A27DB-BD31-4B8C-83A1-F6EECF244321}">
                <p14:modId xmlns:p14="http://schemas.microsoft.com/office/powerpoint/2010/main" val="1900137455"/>
              </p:ext>
            </p:extLst>
          </p:nvPr>
        </p:nvGraphicFramePr>
        <p:xfrm>
          <a:off x="6178335" y="2294800"/>
          <a:ext cx="2514599" cy="232409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666849929"/>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14" descr="S:\ADSales\Trade Marketing\Presentation Resources\2. Image Library\2. UKTV Programming Images\Porridge\Porridge_11537-8.rgb.jpg"/>
          <p:cNvPicPr>
            <a:picLocks noChangeAspect="1" noChangeArrowheads="1"/>
          </p:cNvPicPr>
          <p:nvPr/>
        </p:nvPicPr>
        <p:blipFill>
          <a:blip r:embed="rId3">
            <a:extLst>
              <a:ext uri="{28A0092B-C50C-407E-A947-70E740481C1C}">
                <a14:useLocalDpi xmlns:a14="http://schemas.microsoft.com/office/drawing/2010/main" val="0"/>
              </a:ext>
            </a:extLst>
          </a:blip>
          <a:srcRect b="22067"/>
          <a:stretch>
            <a:fillRect/>
          </a:stretch>
        </p:blipFill>
        <p:spPr bwMode="auto">
          <a:xfrm>
            <a:off x="0" y="-1587"/>
            <a:ext cx="9144000" cy="514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Box 10"/>
          <p:cNvSpPr>
            <a:spLocks noChangeArrowheads="1"/>
          </p:cNvSpPr>
          <p:nvPr/>
        </p:nvSpPr>
        <p:spPr bwMode="auto">
          <a:xfrm>
            <a:off x="323850" y="1600201"/>
            <a:ext cx="8496300" cy="2959100"/>
          </a:xfrm>
          <a:prstGeom prst="roundRect">
            <a:avLst>
              <a:gd name="adj" fmla="val 10384"/>
            </a:avLst>
          </a:prstGeom>
          <a:solidFill>
            <a:srgbClr val="FFFFFF">
              <a:alpha val="69803"/>
            </a:srgbClr>
          </a:solidFill>
          <a:ln>
            <a:noFill/>
          </a:ln>
          <a:extLst>
            <a:ext uri="{91240B29-F687-4F45-9708-019B960494DF}">
              <a14:hiddenLine xmlns:a14="http://schemas.microsoft.com/office/drawing/2010/main" w="38100">
                <a:solidFill>
                  <a:srgbClr val="000000"/>
                </a:solidFill>
                <a:round/>
                <a:headEnd/>
                <a:tailEnd/>
              </a14:hiddenLine>
            </a:ext>
          </a:extLst>
        </p:spPr>
        <p:txBody>
          <a:bodyPr lIns="89772" tIns="44886" rIns="89772" bIns="44886"/>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endParaRPr lang="en-GB" altLang="en-US" sz="2000" b="1">
              <a:solidFill>
                <a:srgbClr val="000000"/>
              </a:solidFill>
            </a:endParaRPr>
          </a:p>
        </p:txBody>
      </p:sp>
      <p:sp>
        <p:nvSpPr>
          <p:cNvPr id="6146" name="Rectangle 2"/>
          <p:cNvSpPr>
            <a:spLocks noGrp="1" noChangeArrowheads="1"/>
          </p:cNvSpPr>
          <p:nvPr>
            <p:ph type="title" idx="4294967295"/>
          </p:nvPr>
        </p:nvSpPr>
        <p:spPr>
          <a:xfrm>
            <a:off x="0" y="250827"/>
            <a:ext cx="6084888" cy="500063"/>
          </a:xfrm>
          <a:solidFill>
            <a:srgbClr val="2CB1AE"/>
          </a:solidFill>
        </p:spPr>
        <p:txBody>
          <a:bodyPr/>
          <a:lstStyle/>
          <a:p>
            <a:pPr eaLnBrk="1" hangingPunct="1">
              <a:defRPr/>
            </a:pPr>
            <a:r>
              <a:rPr lang="en-GB" sz="3200" dirty="0" err="1">
                <a:solidFill>
                  <a:schemeClr val="bg1"/>
                </a:solidFill>
                <a:ea typeface="+mj-ea"/>
              </a:rPr>
              <a:t>UKTV</a:t>
            </a:r>
            <a:r>
              <a:rPr lang="en-GB" sz="3200" dirty="0">
                <a:solidFill>
                  <a:schemeClr val="bg1"/>
                </a:solidFill>
                <a:ea typeface="+mj-ea"/>
              </a:rPr>
              <a:t> adds incremental reach</a:t>
            </a:r>
            <a:endParaRPr lang="en-GB" sz="1800" dirty="0">
              <a:solidFill>
                <a:schemeClr val="bg1"/>
              </a:solidFill>
              <a:ea typeface="+mj-ea"/>
            </a:endParaRPr>
          </a:p>
        </p:txBody>
      </p:sp>
      <p:sp>
        <p:nvSpPr>
          <p:cNvPr id="226309" name="Text Box 6"/>
          <p:cNvSpPr txBox="1">
            <a:spLocks noChangeArrowheads="1"/>
          </p:cNvSpPr>
          <p:nvPr/>
        </p:nvSpPr>
        <p:spPr bwMode="auto">
          <a:xfrm>
            <a:off x="107955" y="4840288"/>
            <a:ext cx="706437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Advantedge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Av monthly and weekly reach. Reach condition = 3 consecutive mins.</a:t>
            </a:r>
          </a:p>
        </p:txBody>
      </p:sp>
      <p:sp>
        <p:nvSpPr>
          <p:cNvPr id="4" name="TextBox 3"/>
          <p:cNvSpPr txBox="1"/>
          <p:nvPr/>
        </p:nvSpPr>
        <p:spPr bwMode="auto">
          <a:xfrm>
            <a:off x="1192316" y="1687514"/>
            <a:ext cx="2155825" cy="401637"/>
          </a:xfrm>
          <a:prstGeom prst="rect">
            <a:avLst/>
          </a:prstGeom>
          <a:noFill/>
        </p:spPr>
        <p:txBody>
          <a:bodyPr lIns="89772" tIns="44886" rIns="89772" bIns="44886">
            <a:spAutoFit/>
          </a:bodyPr>
          <a:lstStyle/>
          <a:p>
            <a:pPr algn="ctr">
              <a:defRPr/>
            </a:pPr>
            <a:r>
              <a:rPr lang="en-GB" sz="2000" u="sng" dirty="0">
                <a:solidFill>
                  <a:srgbClr val="000000"/>
                </a:solidFill>
                <a:latin typeface="+mj-lt"/>
              </a:rPr>
              <a:t>Monthly</a:t>
            </a:r>
          </a:p>
        </p:txBody>
      </p:sp>
      <p:sp>
        <p:nvSpPr>
          <p:cNvPr id="17" name="TextBox 16"/>
          <p:cNvSpPr txBox="1"/>
          <p:nvPr/>
        </p:nvSpPr>
        <p:spPr>
          <a:xfrm>
            <a:off x="5567363" y="1687514"/>
            <a:ext cx="2447925" cy="401637"/>
          </a:xfrm>
          <a:prstGeom prst="rect">
            <a:avLst/>
          </a:prstGeom>
          <a:noFill/>
        </p:spPr>
        <p:txBody>
          <a:bodyPr lIns="89772" tIns="44886" rIns="89772" bIns="44886">
            <a:spAutoFit/>
          </a:bodyPr>
          <a:lstStyle/>
          <a:p>
            <a:pPr algn="ctr">
              <a:defRPr/>
            </a:pPr>
            <a:r>
              <a:rPr lang="en-GB" sz="2000" u="sng" dirty="0">
                <a:solidFill>
                  <a:srgbClr val="000000"/>
                </a:solidFill>
                <a:latin typeface="+mj-lt"/>
              </a:rPr>
              <a:t>Weekly</a:t>
            </a:r>
          </a:p>
        </p:txBody>
      </p:sp>
      <p:cxnSp>
        <p:nvCxnSpPr>
          <p:cNvPr id="226312" name="Straight Connector 5"/>
          <p:cNvCxnSpPr>
            <a:cxnSpLocks noChangeShapeType="1"/>
          </p:cNvCxnSpPr>
          <p:nvPr/>
        </p:nvCxnSpPr>
        <p:spPr bwMode="auto">
          <a:xfrm>
            <a:off x="4716463" y="1706563"/>
            <a:ext cx="0" cy="2665412"/>
          </a:xfrm>
          <a:prstGeom prst="line">
            <a:avLst/>
          </a:prstGeom>
          <a:noFill/>
          <a:ln w="28575" algn="ctr">
            <a:solidFill>
              <a:srgbClr val="000000"/>
            </a:solidFill>
            <a:prstDash val="dash"/>
            <a:round/>
            <a:headEnd/>
            <a:tailEnd/>
          </a:ln>
          <a:extLst>
            <a:ext uri="{909E8E84-426E-40DD-AFC4-6F175D3DCCD1}">
              <a14:hiddenFill xmlns:a14="http://schemas.microsoft.com/office/drawing/2010/main">
                <a:noFill/>
              </a14:hiddenFill>
            </a:ext>
          </a:extLst>
        </p:spPr>
      </p:cxnSp>
      <p:pic>
        <p:nvPicPr>
          <p:cNvPr id="226313" name="Picture 1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Chart 19"/>
          <p:cNvGraphicFramePr>
            <a:graphicFrameLocks/>
          </p:cNvGraphicFramePr>
          <p:nvPr>
            <p:extLst>
              <p:ext uri="{D42A27DB-BD31-4B8C-83A1-F6EECF244321}">
                <p14:modId xmlns:p14="http://schemas.microsoft.com/office/powerpoint/2010/main" val="538940477"/>
              </p:ext>
            </p:extLst>
          </p:nvPr>
        </p:nvGraphicFramePr>
        <p:xfrm>
          <a:off x="468314" y="2193926"/>
          <a:ext cx="4175125" cy="21605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 name="Chart 21"/>
          <p:cNvGraphicFramePr>
            <a:graphicFrameLocks/>
          </p:cNvGraphicFramePr>
          <p:nvPr>
            <p:extLst>
              <p:ext uri="{D42A27DB-BD31-4B8C-83A1-F6EECF244321}">
                <p14:modId xmlns:p14="http://schemas.microsoft.com/office/powerpoint/2010/main" val="1317315076"/>
              </p:ext>
            </p:extLst>
          </p:nvPr>
        </p:nvGraphicFramePr>
        <p:xfrm>
          <a:off x="4822911" y="2193926"/>
          <a:ext cx="3997325" cy="2160588"/>
        </p:xfrm>
        <a:graphic>
          <a:graphicData uri="http://schemas.openxmlformats.org/drawingml/2006/chart">
            <c:chart xmlns:c="http://schemas.openxmlformats.org/drawingml/2006/chart" xmlns:r="http://schemas.openxmlformats.org/officeDocument/2006/relationships" r:id="rId6"/>
          </a:graphicData>
        </a:graphic>
      </p:graphicFrame>
      <p:pic>
        <p:nvPicPr>
          <p:cNvPr id="226316" name="Picture 2" descr="https://cas.uktv.co.uk/static/network/img/channel-logos/uktv-nebula-logo-159x14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4352" y="736601"/>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1187624" y="98012"/>
            <a:ext cx="7145928" cy="465800"/>
          </a:xfrm>
          <a:prstGeom prst="roundRect">
            <a:avLst>
              <a:gd name="adj" fmla="val 1666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475" tIns="34289" rIns="68475" bIns="34289" anchor="ctr"/>
          <a:lstStyle/>
          <a:p>
            <a:pPr algn="ctr" defTabSz="684593" fontAlgn="auto">
              <a:spcBef>
                <a:spcPts val="0"/>
              </a:spcBef>
              <a:spcAft>
                <a:spcPts val="0"/>
              </a:spcAft>
              <a:defRPr/>
            </a:pPr>
            <a:r>
              <a:rPr lang="en-GB" sz="1100" kern="0" dirty="0">
                <a:solidFill>
                  <a:prstClr val="black"/>
                </a:solidFill>
                <a:latin typeface="C4 Headline" panose="02000503030000020004" pitchFamily="2" charset="0"/>
                <a:cs typeface="Calibri" pitchFamily="34" charset="0"/>
              </a:rPr>
              <a:t>UKTV Play had another great quarter in Q3,</a:t>
            </a:r>
            <a:r>
              <a:rPr lang="en-GB" sz="1100" b="1" kern="0" dirty="0">
                <a:solidFill>
                  <a:prstClr val="black"/>
                </a:solidFill>
                <a:latin typeface="C4 Headline" panose="02000503030000020004" pitchFamily="2" charset="0"/>
                <a:cs typeface="Calibri" pitchFamily="34" charset="0"/>
              </a:rPr>
              <a:t> up +50% YoY</a:t>
            </a:r>
            <a:r>
              <a:rPr lang="en-GB" sz="1100" kern="0" dirty="0">
                <a:solidFill>
                  <a:prstClr val="black"/>
                </a:solidFill>
                <a:latin typeface="C4 Headline" panose="02000503030000020004" pitchFamily="2" charset="0"/>
                <a:cs typeface="Calibri" pitchFamily="34" charset="0"/>
              </a:rPr>
              <a:t>.</a:t>
            </a:r>
          </a:p>
        </p:txBody>
      </p:sp>
      <p:grpSp>
        <p:nvGrpSpPr>
          <p:cNvPr id="22" name="Group 6"/>
          <p:cNvGrpSpPr/>
          <p:nvPr/>
        </p:nvGrpSpPr>
        <p:grpSpPr>
          <a:xfrm>
            <a:off x="1187624" y="2707307"/>
            <a:ext cx="3384376" cy="2152651"/>
            <a:chOff x="-78217" y="4642833"/>
            <a:chExt cx="4608512" cy="2433154"/>
          </a:xfrm>
        </p:grpSpPr>
        <p:sp>
          <p:nvSpPr>
            <p:cNvPr id="23" name="Rounded Rectangle 7"/>
            <p:cNvSpPr/>
            <p:nvPr/>
          </p:nvSpPr>
          <p:spPr>
            <a:xfrm>
              <a:off x="-78217" y="4659488"/>
              <a:ext cx="4608512" cy="2416499"/>
            </a:xfrm>
            <a:prstGeom prst="roundRect">
              <a:avLst>
                <a:gd name="adj" fmla="val 7796"/>
              </a:avLst>
            </a:prstGeom>
            <a:solidFill>
              <a:srgbClr val="FFFFFF">
                <a:alpha val="90000"/>
              </a:srgbClr>
            </a:solidFill>
            <a:ln>
              <a:noFill/>
            </a:ln>
          </p:spPr>
          <p:txBody>
            <a:bodyPr anchor="ctr"/>
            <a:lstStyle/>
            <a:p>
              <a:pPr algn="ctr" defTabSz="684593" fontAlgn="auto">
                <a:spcBef>
                  <a:spcPts val="0"/>
                </a:spcBef>
                <a:spcAft>
                  <a:spcPts val="0"/>
                </a:spcAft>
                <a:defRPr/>
              </a:pPr>
              <a:endParaRPr lang="en-GB" sz="900" u="sng" kern="0">
                <a:solidFill>
                  <a:srgbClr val="000000"/>
                </a:solidFill>
                <a:latin typeface="Archer Medium" pitchFamily="50" charset="0"/>
              </a:endParaRPr>
            </a:p>
          </p:txBody>
        </p:sp>
        <p:sp>
          <p:nvSpPr>
            <p:cNvPr id="24" name="TextBox 8"/>
            <p:cNvSpPr txBox="1"/>
            <p:nvPr/>
          </p:nvSpPr>
          <p:spPr>
            <a:xfrm>
              <a:off x="1297655" y="4642833"/>
              <a:ext cx="1856768" cy="307777"/>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84593" fontAlgn="auto">
                <a:spcBef>
                  <a:spcPts val="0"/>
                </a:spcBef>
                <a:spcAft>
                  <a:spcPts val="0"/>
                </a:spcAft>
                <a:defRPr/>
              </a:pPr>
              <a:r>
                <a:rPr lang="en-GB" sz="900" kern="0">
                  <a:latin typeface="Archer Medium" pitchFamily="50" charset="0"/>
                </a:rPr>
                <a:t>Top Programmes</a:t>
              </a:r>
            </a:p>
          </p:txBody>
        </p:sp>
      </p:grpSp>
      <p:grpSp>
        <p:nvGrpSpPr>
          <p:cNvPr id="26" name="Group 6"/>
          <p:cNvGrpSpPr/>
          <p:nvPr/>
        </p:nvGrpSpPr>
        <p:grpSpPr>
          <a:xfrm>
            <a:off x="4724190" y="2710315"/>
            <a:ext cx="3609362" cy="2149645"/>
            <a:chOff x="107157" y="4152553"/>
            <a:chExt cx="4655459" cy="2369771"/>
          </a:xfrm>
        </p:grpSpPr>
        <p:sp>
          <p:nvSpPr>
            <p:cNvPr id="27" name="Rounded Rectangle 7"/>
            <p:cNvSpPr/>
            <p:nvPr/>
          </p:nvSpPr>
          <p:spPr>
            <a:xfrm>
              <a:off x="107157" y="4165481"/>
              <a:ext cx="4655459" cy="2356843"/>
            </a:xfrm>
            <a:prstGeom prst="roundRect">
              <a:avLst>
                <a:gd name="adj" fmla="val 7088"/>
              </a:avLst>
            </a:prstGeom>
            <a:solidFill>
              <a:srgbClr val="FFFFFF">
                <a:alpha val="90000"/>
              </a:srgbClr>
            </a:solidFill>
            <a:ln>
              <a:noFill/>
            </a:ln>
          </p:spPr>
          <p:txBody>
            <a:bodyPr anchor="ctr"/>
            <a:lstStyle/>
            <a:p>
              <a:pPr algn="ctr" defTabSz="684593" fontAlgn="auto">
                <a:spcBef>
                  <a:spcPts val="0"/>
                </a:spcBef>
                <a:spcAft>
                  <a:spcPts val="0"/>
                </a:spcAft>
                <a:defRPr/>
              </a:pPr>
              <a:endParaRPr lang="en-GB" sz="900" u="sng" kern="0">
                <a:solidFill>
                  <a:srgbClr val="000000"/>
                </a:solidFill>
                <a:latin typeface="Archer Medium" pitchFamily="50" charset="0"/>
              </a:endParaRPr>
            </a:p>
          </p:txBody>
        </p:sp>
        <p:sp>
          <p:nvSpPr>
            <p:cNvPr id="28" name="TextBox 8"/>
            <p:cNvSpPr txBox="1"/>
            <p:nvPr/>
          </p:nvSpPr>
          <p:spPr>
            <a:xfrm>
              <a:off x="330199" y="4152553"/>
              <a:ext cx="4162428" cy="307275"/>
            </a:xfrm>
            <a:prstGeom prst="rect">
              <a:avLst/>
            </a:prstGeom>
            <a:noFill/>
            <a:ln>
              <a:noFill/>
            </a:ln>
          </p:spPr>
          <p:txBody>
            <a:bodyPr anchor="ctr"/>
            <a:lstStyle>
              <a:defPPr>
                <a:defRPr lang="en-US"/>
              </a:defPPr>
              <a:lvl1pPr algn="ctr">
                <a:defRPr sz="1400" u="sng">
                  <a:solidFill>
                    <a:srgbClr val="000000"/>
                  </a:solidFill>
                  <a:latin typeface="C4 Headline" pitchFamily="2" charset="0"/>
                </a:defRPr>
              </a:lvl1pPr>
            </a:lstStyle>
            <a:p>
              <a:pPr defTabSz="684593" fontAlgn="auto">
                <a:spcBef>
                  <a:spcPts val="0"/>
                </a:spcBef>
                <a:spcAft>
                  <a:spcPts val="0"/>
                </a:spcAft>
                <a:defRPr/>
              </a:pPr>
              <a:r>
                <a:rPr lang="en-GB" sz="900" kern="0">
                  <a:latin typeface="Archer Medium" pitchFamily="50" charset="0"/>
                </a:rPr>
                <a:t>Quarter by Quarter Performance</a:t>
              </a:r>
            </a:p>
          </p:txBody>
        </p:sp>
      </p:grpSp>
      <p:sp>
        <p:nvSpPr>
          <p:cNvPr id="5" name="Rectangle 4"/>
          <p:cNvSpPr/>
          <p:nvPr/>
        </p:nvSpPr>
        <p:spPr>
          <a:xfrm>
            <a:off x="2133728" y="384246"/>
            <a:ext cx="4433982" cy="207747"/>
          </a:xfrm>
          <a:prstGeom prst="rect">
            <a:avLst/>
          </a:prstGeom>
        </p:spPr>
        <p:txBody>
          <a:bodyPr wrap="square" lIns="68475" tIns="34289" rIns="68475" bIns="34289">
            <a:spAutoFit/>
          </a:bodyPr>
          <a:lstStyle/>
          <a:p>
            <a:pPr defTabSz="684593" fontAlgn="auto">
              <a:spcBef>
                <a:spcPts val="0"/>
              </a:spcBef>
              <a:spcAft>
                <a:spcPts val="0"/>
              </a:spcAft>
              <a:defRPr/>
            </a:pPr>
            <a:r>
              <a:rPr lang="en-GB" sz="900">
                <a:solidFill>
                  <a:srgbClr val="000000"/>
                </a:solidFill>
                <a:latin typeface="Archer Medium" pitchFamily="50" charset="0"/>
                <a:cs typeface="Calibri" pitchFamily="34" charset="0"/>
              </a:rPr>
              <a:t> </a:t>
            </a:r>
          </a:p>
        </p:txBody>
      </p:sp>
      <p:sp>
        <p:nvSpPr>
          <p:cNvPr id="21" name="Rectangle 3"/>
          <p:cNvSpPr>
            <a:spLocks noChangeArrowheads="1"/>
          </p:cNvSpPr>
          <p:nvPr/>
        </p:nvSpPr>
        <p:spPr bwMode="auto">
          <a:xfrm>
            <a:off x="1187624" y="690873"/>
            <a:ext cx="7145928" cy="1920562"/>
          </a:xfrm>
          <a:prstGeom prst="roundRect">
            <a:avLst>
              <a:gd name="adj" fmla="val 9407"/>
            </a:avLst>
          </a:prstGeom>
          <a:solidFill>
            <a:srgbClr val="FFFFFF">
              <a:alpha val="90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475" tIns="34289" rIns="68475" bIns="34289" anchor="ctr"/>
          <a:lstStyle/>
          <a:p>
            <a:pPr marL="171450" indent="-171450" defTabSz="684593" fontAlgn="auto">
              <a:spcBef>
                <a:spcPts val="0"/>
              </a:spcBef>
              <a:spcAft>
                <a:spcPts val="0"/>
              </a:spcAft>
              <a:buFont typeface="Arial" panose="020B0604020202020204" pitchFamily="34" charset="0"/>
              <a:buChar char="•"/>
              <a:defRPr/>
            </a:pPr>
            <a:r>
              <a:rPr lang="en-GB" sz="1000" dirty="0">
                <a:solidFill>
                  <a:prstClr val="black"/>
                </a:solidFill>
                <a:latin typeface="C4 Text" panose="02000506020000020004" pitchFamily="2" charset="0"/>
                <a:cs typeface="Calibri" pitchFamily="34" charset="0"/>
              </a:rPr>
              <a:t>Series 7 of UKTV Original </a:t>
            </a:r>
            <a:r>
              <a:rPr lang="en-GB" sz="1000" b="1" dirty="0">
                <a:solidFill>
                  <a:prstClr val="black"/>
                </a:solidFill>
                <a:latin typeface="C4 Text" panose="02000506020000020004" pitchFamily="2" charset="0"/>
                <a:cs typeface="Calibri" pitchFamily="34" charset="0"/>
              </a:rPr>
              <a:t>Taskmaster </a:t>
            </a:r>
            <a:r>
              <a:rPr lang="en-GB" sz="1000" dirty="0">
                <a:solidFill>
                  <a:prstClr val="black"/>
                </a:solidFill>
                <a:latin typeface="C4 Text" panose="02000506020000020004" pitchFamily="2" charset="0"/>
                <a:cs typeface="Calibri" pitchFamily="34" charset="0"/>
              </a:rPr>
              <a:t>launched in Q3, propelling the show to contribute to an impressive 22% of all viewing on UKTV Play</a:t>
            </a:r>
          </a:p>
          <a:p>
            <a:pPr marL="213958" indent="-213958" defTabSz="684593" fontAlgn="auto">
              <a:spcBef>
                <a:spcPts val="0"/>
              </a:spcBef>
              <a:spcAft>
                <a:spcPts val="0"/>
              </a:spcAft>
              <a:buFont typeface="Arial" panose="020B0604020202020204" pitchFamily="34" charset="0"/>
              <a:buChar char="•"/>
              <a:defRPr/>
            </a:pPr>
            <a:endParaRPr lang="en-GB" sz="1000" b="1" dirty="0">
              <a:solidFill>
                <a:prstClr val="black"/>
              </a:solidFill>
              <a:latin typeface="C4 Text" panose="02000506020000020004" pitchFamily="2" charset="0"/>
              <a:cs typeface="Calibri" pitchFamily="34" charset="0"/>
            </a:endParaRPr>
          </a:p>
          <a:p>
            <a:pPr marL="213958" indent="-213958" defTabSz="684593" fontAlgn="auto">
              <a:spcBef>
                <a:spcPts val="0"/>
              </a:spcBef>
              <a:spcAft>
                <a:spcPts val="0"/>
              </a:spcAft>
              <a:buFont typeface="Arial" panose="020B0604020202020204" pitchFamily="34" charset="0"/>
              <a:buChar char="•"/>
              <a:defRPr/>
            </a:pPr>
            <a:r>
              <a:rPr lang="en-GB" sz="1000" dirty="0">
                <a:solidFill>
                  <a:prstClr val="black"/>
                </a:solidFill>
                <a:latin typeface="C4 Text" panose="02000506020000020004" pitchFamily="2" charset="0"/>
                <a:cs typeface="Calibri" pitchFamily="34" charset="0"/>
              </a:rPr>
              <a:t>New UKTV Original </a:t>
            </a:r>
            <a:r>
              <a:rPr lang="en-GB" sz="1000" b="1" dirty="0">
                <a:solidFill>
                  <a:prstClr val="black"/>
                </a:solidFill>
                <a:latin typeface="C4 Text" panose="02000506020000020004" pitchFamily="2" charset="0"/>
                <a:cs typeface="Calibri" pitchFamily="34" charset="0"/>
              </a:rPr>
              <a:t>Judge </a:t>
            </a:r>
            <a:r>
              <a:rPr lang="en-GB" sz="1000" b="1" dirty="0" err="1">
                <a:solidFill>
                  <a:prstClr val="black"/>
                </a:solidFill>
                <a:latin typeface="C4 Text" panose="02000506020000020004" pitchFamily="2" charset="0"/>
                <a:cs typeface="Calibri" pitchFamily="34" charset="0"/>
              </a:rPr>
              <a:t>Romesh</a:t>
            </a:r>
            <a:r>
              <a:rPr lang="en-GB" sz="1000" b="1" dirty="0">
                <a:solidFill>
                  <a:prstClr val="black"/>
                </a:solidFill>
                <a:latin typeface="C4 Text" panose="02000506020000020004" pitchFamily="2" charset="0"/>
                <a:cs typeface="Calibri" pitchFamily="34" charset="0"/>
              </a:rPr>
              <a:t> </a:t>
            </a:r>
            <a:r>
              <a:rPr lang="en-GB" sz="1000" dirty="0">
                <a:solidFill>
                  <a:prstClr val="black"/>
                </a:solidFill>
                <a:latin typeface="C4 Text" panose="02000506020000020004" pitchFamily="2" charset="0"/>
                <a:cs typeface="Calibri" pitchFamily="34" charset="0"/>
              </a:rPr>
              <a:t>also launched in Q3 and featured in the player’s top 10 programmes, with </a:t>
            </a:r>
            <a:r>
              <a:rPr lang="en-GB" sz="1000" b="1" dirty="0">
                <a:solidFill>
                  <a:prstClr val="black"/>
                </a:solidFill>
                <a:latin typeface="C4 Text" panose="02000506020000020004" pitchFamily="2" charset="0"/>
                <a:cs typeface="Calibri" pitchFamily="34" charset="0"/>
              </a:rPr>
              <a:t>289k views</a:t>
            </a:r>
            <a:endParaRPr lang="en-GB" sz="1000" dirty="0">
              <a:solidFill>
                <a:prstClr val="black"/>
              </a:solidFill>
              <a:latin typeface="C4 Text" panose="02000506020000020004" pitchFamily="2" charset="0"/>
              <a:cs typeface="Calibri" pitchFamily="34" charset="0"/>
            </a:endParaRPr>
          </a:p>
          <a:p>
            <a:pPr defTabSz="684593" fontAlgn="auto">
              <a:spcBef>
                <a:spcPts val="0"/>
              </a:spcBef>
              <a:spcAft>
                <a:spcPts val="0"/>
              </a:spcAft>
              <a:defRPr/>
            </a:pPr>
            <a:endParaRPr lang="en-GB" sz="1000" b="1" dirty="0">
              <a:solidFill>
                <a:prstClr val="black"/>
              </a:solidFill>
              <a:highlight>
                <a:srgbClr val="FFFF00"/>
              </a:highlight>
              <a:latin typeface="C4 Text" panose="02000506020000020004" pitchFamily="2" charset="0"/>
              <a:cs typeface="Calibri" pitchFamily="34" charset="0"/>
            </a:endParaRPr>
          </a:p>
          <a:p>
            <a:pPr marL="213958" indent="-213958" defTabSz="684593" fontAlgn="auto">
              <a:spcBef>
                <a:spcPts val="0"/>
              </a:spcBef>
              <a:spcAft>
                <a:spcPts val="0"/>
              </a:spcAft>
              <a:buFont typeface="Arial" panose="020B0604020202020204" pitchFamily="34" charset="0"/>
              <a:buChar char="•"/>
              <a:defRPr/>
            </a:pPr>
            <a:r>
              <a:rPr lang="en-GB" sz="1000" dirty="0">
                <a:solidFill>
                  <a:prstClr val="black"/>
                </a:solidFill>
                <a:latin typeface="C4 Text" panose="02000506020000020004" pitchFamily="2" charset="0"/>
                <a:cs typeface="Calibri" pitchFamily="34" charset="0"/>
              </a:rPr>
              <a:t>Q3 saw the launch of </a:t>
            </a:r>
            <a:r>
              <a:rPr lang="en-GB" sz="1000" b="1" dirty="0">
                <a:solidFill>
                  <a:prstClr val="black"/>
                </a:solidFill>
                <a:latin typeface="C4 Text" panose="02000506020000020004" pitchFamily="2" charset="0"/>
                <a:cs typeface="Calibri" pitchFamily="34" charset="0"/>
              </a:rPr>
              <a:t>Classic </a:t>
            </a:r>
            <a:r>
              <a:rPr lang="en-GB" sz="1000" b="1" dirty="0" err="1">
                <a:solidFill>
                  <a:prstClr val="black"/>
                </a:solidFill>
                <a:latin typeface="C4 Text" panose="02000506020000020004" pitchFamily="2" charset="0"/>
                <a:cs typeface="Calibri" pitchFamily="34" charset="0"/>
              </a:rPr>
              <a:t>Eastenders</a:t>
            </a:r>
            <a:r>
              <a:rPr lang="en-GB" sz="1000" dirty="0">
                <a:solidFill>
                  <a:prstClr val="black"/>
                </a:solidFill>
                <a:latin typeface="C4 Text" panose="02000506020000020004" pitchFamily="2" charset="0"/>
                <a:cs typeface="Calibri" pitchFamily="34" charset="0"/>
              </a:rPr>
              <a:t>, bringing in an additional 397k views and making it the 3</a:t>
            </a:r>
            <a:r>
              <a:rPr lang="en-GB" sz="1000" baseline="30000" dirty="0">
                <a:solidFill>
                  <a:prstClr val="black"/>
                </a:solidFill>
                <a:latin typeface="C4 Text" panose="02000506020000020004" pitchFamily="2" charset="0"/>
                <a:cs typeface="Calibri" pitchFamily="34" charset="0"/>
              </a:rPr>
              <a:t>rd</a:t>
            </a:r>
            <a:r>
              <a:rPr lang="en-GB" sz="1000" dirty="0">
                <a:solidFill>
                  <a:prstClr val="black"/>
                </a:solidFill>
                <a:latin typeface="C4 Text" panose="02000506020000020004" pitchFamily="2" charset="0"/>
                <a:cs typeface="Calibri" pitchFamily="34" charset="0"/>
              </a:rPr>
              <a:t> top performing programme</a:t>
            </a:r>
          </a:p>
          <a:p>
            <a:pPr marL="213958" indent="-213958" defTabSz="684593" fontAlgn="auto">
              <a:spcBef>
                <a:spcPts val="0"/>
              </a:spcBef>
              <a:spcAft>
                <a:spcPts val="0"/>
              </a:spcAft>
              <a:buFont typeface="Arial" panose="020B0604020202020204" pitchFamily="34" charset="0"/>
              <a:buChar char="•"/>
              <a:defRPr/>
            </a:pPr>
            <a:endParaRPr lang="en-GB" sz="1000" dirty="0">
              <a:solidFill>
                <a:prstClr val="black"/>
              </a:solidFill>
              <a:highlight>
                <a:srgbClr val="FFFF00"/>
              </a:highlight>
              <a:latin typeface="C4 Text" panose="02000506020000020004" pitchFamily="2" charset="0"/>
              <a:cs typeface="Calibri" pitchFamily="34" charset="0"/>
            </a:endParaRPr>
          </a:p>
          <a:p>
            <a:pPr marL="213958" indent="-213958" defTabSz="684593" fontAlgn="auto">
              <a:spcBef>
                <a:spcPts val="0"/>
              </a:spcBef>
              <a:spcAft>
                <a:spcPts val="0"/>
              </a:spcAft>
              <a:buFont typeface="Arial" panose="020B0604020202020204" pitchFamily="34" charset="0"/>
              <a:buChar char="•"/>
              <a:defRPr/>
            </a:pPr>
            <a:r>
              <a:rPr lang="en-GB" sz="1000" dirty="0">
                <a:solidFill>
                  <a:prstClr val="black"/>
                </a:solidFill>
                <a:latin typeface="C4 Text" panose="02000506020000020004" pitchFamily="2" charset="0"/>
                <a:cs typeface="Calibri" pitchFamily="34" charset="0"/>
              </a:rPr>
              <a:t>Following the Series 1 and 2 box-set drops in Q2, </a:t>
            </a:r>
            <a:r>
              <a:rPr lang="en-GB" sz="1000" b="1" dirty="0">
                <a:solidFill>
                  <a:prstClr val="black"/>
                </a:solidFill>
                <a:latin typeface="C4 Text" panose="02000506020000020004" pitchFamily="2" charset="0"/>
                <a:cs typeface="Calibri" pitchFamily="34" charset="0"/>
              </a:rPr>
              <a:t>The Heart Guy </a:t>
            </a:r>
            <a:r>
              <a:rPr lang="en-GB" sz="1000" dirty="0">
                <a:solidFill>
                  <a:prstClr val="black"/>
                </a:solidFill>
                <a:latin typeface="C4 Text" panose="02000506020000020004" pitchFamily="2" charset="0"/>
                <a:cs typeface="Calibri" pitchFamily="34" charset="0"/>
              </a:rPr>
              <a:t>continued to perform well in Q3; now the 8</a:t>
            </a:r>
            <a:r>
              <a:rPr lang="en-GB" sz="1000" baseline="30000" dirty="0">
                <a:solidFill>
                  <a:prstClr val="black"/>
                </a:solidFill>
                <a:latin typeface="C4 Text" panose="02000506020000020004" pitchFamily="2" charset="0"/>
                <a:cs typeface="Calibri" pitchFamily="34" charset="0"/>
              </a:rPr>
              <a:t>th</a:t>
            </a:r>
            <a:r>
              <a:rPr lang="en-GB" sz="1000" dirty="0">
                <a:solidFill>
                  <a:prstClr val="black"/>
                </a:solidFill>
                <a:latin typeface="C4 Text" panose="02000506020000020004" pitchFamily="2" charset="0"/>
                <a:cs typeface="Calibri" pitchFamily="34" charset="0"/>
              </a:rPr>
              <a:t> performing title on UKTV Play.</a:t>
            </a:r>
          </a:p>
        </p:txBody>
      </p:sp>
      <p:pic>
        <p:nvPicPr>
          <p:cNvPr id="6" name="Picture 5">
            <a:extLst>
              <a:ext uri="{FF2B5EF4-FFF2-40B4-BE49-F238E27FC236}">
                <a16:creationId xmlns="" xmlns:a16="http://schemas.microsoft.com/office/drawing/2014/main" id="{3166EB65-4712-4ECB-BB10-68DABDA60EB6}"/>
              </a:ext>
            </a:extLst>
          </p:cNvPr>
          <p:cNvPicPr>
            <a:picLocks noChangeAspect="1"/>
          </p:cNvPicPr>
          <p:nvPr/>
        </p:nvPicPr>
        <p:blipFill rotWithShape="1">
          <a:blip r:embed="rId3"/>
          <a:srcRect l="5900" t="3800" r="5113" b="3590"/>
          <a:stretch/>
        </p:blipFill>
        <p:spPr>
          <a:xfrm>
            <a:off x="127747" y="84128"/>
            <a:ext cx="800299" cy="468496"/>
          </a:xfrm>
          <a:prstGeom prst="rect">
            <a:avLst/>
          </a:prstGeom>
        </p:spPr>
      </p:pic>
      <p:pic>
        <p:nvPicPr>
          <p:cNvPr id="18" name="Picture 17">
            <a:extLst>
              <a:ext uri="{FF2B5EF4-FFF2-40B4-BE49-F238E27FC236}">
                <a16:creationId xmlns="" xmlns:a16="http://schemas.microsoft.com/office/drawing/2014/main" id="{DD1C1D2F-4617-4A55-B829-2EB74854E58F}"/>
              </a:ext>
            </a:extLst>
          </p:cNvPr>
          <p:cNvPicPr>
            <a:picLocks noChangeAspect="1"/>
          </p:cNvPicPr>
          <p:nvPr/>
        </p:nvPicPr>
        <p:blipFill rotWithShape="1">
          <a:blip r:embed="rId4">
            <a:extLst>
              <a:ext uri="{28A0092B-C50C-407E-A947-70E740481C1C}">
                <a14:useLocalDpi xmlns:a14="http://schemas.microsoft.com/office/drawing/2010/main" val="0"/>
              </a:ext>
            </a:extLst>
          </a:blip>
          <a:srcRect l="22699" t="15620" r="22699" b="15620"/>
          <a:stretch/>
        </p:blipFill>
        <p:spPr>
          <a:xfrm>
            <a:off x="8304611" y="-4233"/>
            <a:ext cx="833557" cy="742095"/>
          </a:xfrm>
          <a:prstGeom prst="rect">
            <a:avLst/>
          </a:prstGeom>
        </p:spPr>
      </p:pic>
      <p:graphicFrame>
        <p:nvGraphicFramePr>
          <p:cNvPr id="29" name="Chart 28">
            <a:extLst>
              <a:ext uri="{FF2B5EF4-FFF2-40B4-BE49-F238E27FC236}">
                <a16:creationId xmlns="" xmlns:a16="http://schemas.microsoft.com/office/drawing/2014/main" id="{487FC20D-9184-41C6-9D0B-ADC7E30B24F0}"/>
              </a:ext>
            </a:extLst>
          </p:cNvPr>
          <p:cNvGraphicFramePr>
            <a:graphicFrameLocks/>
          </p:cNvGraphicFramePr>
          <p:nvPr>
            <p:extLst>
              <p:ext uri="{D42A27DB-BD31-4B8C-83A1-F6EECF244321}">
                <p14:modId xmlns:p14="http://schemas.microsoft.com/office/powerpoint/2010/main" val="3330501170"/>
              </p:ext>
            </p:extLst>
          </p:nvPr>
        </p:nvGraphicFramePr>
        <p:xfrm>
          <a:off x="4724189" y="3182245"/>
          <a:ext cx="1843521" cy="1693162"/>
        </p:xfrm>
        <a:graphic>
          <a:graphicData uri="http://schemas.openxmlformats.org/drawingml/2006/chart">
            <c:chart xmlns:c="http://schemas.openxmlformats.org/drawingml/2006/chart" xmlns:r="http://schemas.openxmlformats.org/officeDocument/2006/relationships" r:id="rId5"/>
          </a:graphicData>
        </a:graphic>
      </p:graphicFrame>
      <p:sp>
        <p:nvSpPr>
          <p:cNvPr id="19" name="TextBox 18">
            <a:extLst>
              <a:ext uri="{FF2B5EF4-FFF2-40B4-BE49-F238E27FC236}">
                <a16:creationId xmlns="" xmlns:a16="http://schemas.microsoft.com/office/drawing/2014/main" id="{37AAD905-F6FA-49D4-A514-64BE246DB239}"/>
              </a:ext>
            </a:extLst>
          </p:cNvPr>
          <p:cNvSpPr txBox="1"/>
          <p:nvPr/>
        </p:nvSpPr>
        <p:spPr>
          <a:xfrm>
            <a:off x="0" y="4966530"/>
            <a:ext cx="4244373" cy="176970"/>
          </a:xfrm>
          <a:prstGeom prst="rect">
            <a:avLst/>
          </a:prstGeom>
          <a:noFill/>
        </p:spPr>
        <p:txBody>
          <a:bodyPr wrap="square" lIns="68424" tIns="34289" rIns="68424" bIns="34289" rtlCol="0">
            <a:spAutoFit/>
          </a:bodyPr>
          <a:lstStyle/>
          <a:p>
            <a:pPr defTabSz="684015" fontAlgn="auto">
              <a:spcBef>
                <a:spcPts val="0"/>
              </a:spcBef>
              <a:spcAft>
                <a:spcPts val="0"/>
              </a:spcAft>
              <a:defRPr/>
            </a:pPr>
            <a:r>
              <a:rPr lang="en-GB" sz="700" b="1">
                <a:solidFill>
                  <a:prstClr val="white"/>
                </a:solidFill>
                <a:latin typeface="C4 Text" panose="02000506020000020004"/>
              </a:rPr>
              <a:t>Source: Adobe Analytics Q3 2018</a:t>
            </a:r>
          </a:p>
        </p:txBody>
      </p:sp>
      <p:graphicFrame>
        <p:nvGraphicFramePr>
          <p:cNvPr id="4" name="Table 3">
            <a:extLst>
              <a:ext uri="{FF2B5EF4-FFF2-40B4-BE49-F238E27FC236}">
                <a16:creationId xmlns="" xmlns:a16="http://schemas.microsoft.com/office/drawing/2014/main" id="{BCB01F32-F208-4FAA-8C5B-A01D01230743}"/>
              </a:ext>
            </a:extLst>
          </p:cNvPr>
          <p:cNvGraphicFramePr>
            <a:graphicFrameLocks noGrp="1"/>
          </p:cNvGraphicFramePr>
          <p:nvPr>
            <p:extLst>
              <p:ext uri="{D42A27DB-BD31-4B8C-83A1-F6EECF244321}">
                <p14:modId xmlns:p14="http://schemas.microsoft.com/office/powerpoint/2010/main" val="3893122636"/>
              </p:ext>
            </p:extLst>
          </p:nvPr>
        </p:nvGraphicFramePr>
        <p:xfrm>
          <a:off x="6567710" y="3186353"/>
          <a:ext cx="1677296" cy="1014204"/>
        </p:xfrm>
        <a:graphic>
          <a:graphicData uri="http://schemas.openxmlformats.org/drawingml/2006/table">
            <a:tbl>
              <a:tblPr/>
              <a:tblGrid>
                <a:gridCol w="380554">
                  <a:extLst>
                    <a:ext uri="{9D8B030D-6E8A-4147-A177-3AD203B41FA5}">
                      <a16:colId xmlns="" xmlns:a16="http://schemas.microsoft.com/office/drawing/2014/main" val="3501201213"/>
                    </a:ext>
                  </a:extLst>
                </a:gridCol>
                <a:gridCol w="458094">
                  <a:extLst>
                    <a:ext uri="{9D8B030D-6E8A-4147-A177-3AD203B41FA5}">
                      <a16:colId xmlns="" xmlns:a16="http://schemas.microsoft.com/office/drawing/2014/main" val="2234438483"/>
                    </a:ext>
                  </a:extLst>
                </a:gridCol>
                <a:gridCol w="419324">
                  <a:extLst>
                    <a:ext uri="{9D8B030D-6E8A-4147-A177-3AD203B41FA5}">
                      <a16:colId xmlns="" xmlns:a16="http://schemas.microsoft.com/office/drawing/2014/main" val="1916087369"/>
                    </a:ext>
                  </a:extLst>
                </a:gridCol>
                <a:gridCol w="419324">
                  <a:extLst>
                    <a:ext uri="{9D8B030D-6E8A-4147-A177-3AD203B41FA5}">
                      <a16:colId xmlns="" xmlns:a16="http://schemas.microsoft.com/office/drawing/2014/main" val="2878091323"/>
                    </a:ext>
                  </a:extLst>
                </a:gridCol>
              </a:tblGrid>
              <a:tr h="256897">
                <a:tc>
                  <a:txBody>
                    <a:bodyPr/>
                    <a:lstStyle/>
                    <a:p>
                      <a:pPr algn="ctr" rtl="0" fontAlgn="b"/>
                      <a:r>
                        <a:rPr lang="en-GB" sz="1800" b="0" i="0" u="none" strike="noStrike">
                          <a:solidFill>
                            <a:srgbClr val="000000"/>
                          </a:solidFill>
                          <a:effectLst/>
                          <a:latin typeface="C4 Text" panose="02000506020000020004"/>
                        </a:rPr>
                        <a:t> </a:t>
                      </a:r>
                    </a:p>
                  </a:txBody>
                  <a:tcPr marL="6994" marR="6994" marT="699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ctr"/>
                      <a:r>
                        <a:rPr lang="en-GB" sz="700" b="0" i="0" u="none" strike="noStrike">
                          <a:solidFill>
                            <a:srgbClr val="000000"/>
                          </a:solidFill>
                          <a:effectLst/>
                          <a:latin typeface="C4 Text" panose="02000506020000020004"/>
                        </a:rPr>
                        <a:t>2017</a:t>
                      </a:r>
                    </a:p>
                  </a:txBody>
                  <a:tcPr marL="6994" marR="6994" marT="699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700" b="0" i="0" u="none" strike="noStrike">
                          <a:solidFill>
                            <a:srgbClr val="000000"/>
                          </a:solidFill>
                          <a:effectLst/>
                          <a:latin typeface="C4 Text" panose="02000506020000020004"/>
                        </a:rPr>
                        <a:t>2018</a:t>
                      </a:r>
                    </a:p>
                  </a:txBody>
                  <a:tcPr marL="6994" marR="6994" marT="69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700" b="0" i="0" u="none" strike="noStrike">
                          <a:solidFill>
                            <a:srgbClr val="000000"/>
                          </a:solidFill>
                          <a:effectLst/>
                          <a:latin typeface="C4 Text" panose="02000506020000020004"/>
                        </a:rPr>
                        <a:t>YoY</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367578"/>
                  </a:ext>
                </a:extLst>
              </a:tr>
              <a:tr h="128134">
                <a:tc>
                  <a:txBody>
                    <a:bodyPr/>
                    <a:lstStyle/>
                    <a:p>
                      <a:pPr algn="ctr" rtl="0" fontAlgn="b"/>
                      <a:r>
                        <a:rPr lang="en-GB" sz="700" b="0" i="0" u="none" strike="noStrike">
                          <a:solidFill>
                            <a:srgbClr val="000000"/>
                          </a:solidFill>
                          <a:effectLst/>
                          <a:latin typeface="C4 Text" panose="02000506020000020004"/>
                        </a:rPr>
                        <a:t>Q1</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GB" sz="700" b="0" i="0" u="none" strike="noStrike">
                          <a:solidFill>
                            <a:srgbClr val="000000"/>
                          </a:solidFill>
                          <a:effectLst/>
                          <a:latin typeface="C4 Text" panose="02000506020000020004"/>
                        </a:rPr>
                        <a:t>5,021,999</a:t>
                      </a:r>
                    </a:p>
                  </a:txBody>
                  <a:tcPr marL="6994" marR="6994" marT="699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rtl="0" fontAlgn="b"/>
                      <a:r>
                        <a:rPr lang="en-GB" sz="700" b="0" i="0" u="none" strike="noStrike">
                          <a:solidFill>
                            <a:srgbClr val="000000"/>
                          </a:solidFill>
                          <a:effectLst/>
                          <a:latin typeface="C4 Text" panose="02000506020000020004"/>
                        </a:rPr>
                        <a:t>8,806,844</a:t>
                      </a:r>
                    </a:p>
                  </a:txBody>
                  <a:tcPr marL="6994" marR="6994" marT="69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b"/>
                      <a:r>
                        <a:rPr lang="en-GB" sz="700" b="0" i="0" u="none" strike="noStrike">
                          <a:solidFill>
                            <a:srgbClr val="00B050"/>
                          </a:solidFill>
                          <a:effectLst/>
                          <a:latin typeface="C4 Text" panose="02000506020000020004"/>
                        </a:rPr>
                        <a:t>75%</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977073776"/>
                  </a:ext>
                </a:extLst>
              </a:tr>
              <a:tr h="128134">
                <a:tc>
                  <a:txBody>
                    <a:bodyPr/>
                    <a:lstStyle/>
                    <a:p>
                      <a:pPr algn="ctr" rtl="0" fontAlgn="b"/>
                      <a:r>
                        <a:rPr lang="en-GB" sz="700" b="0" i="0" u="none" strike="noStrike">
                          <a:solidFill>
                            <a:srgbClr val="000000"/>
                          </a:solidFill>
                          <a:effectLst/>
                          <a:latin typeface="C4 Text" panose="02000506020000020004"/>
                        </a:rPr>
                        <a:t>Q2</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700" b="0" i="0" u="none" strike="noStrike">
                          <a:solidFill>
                            <a:srgbClr val="000000"/>
                          </a:solidFill>
                          <a:effectLst/>
                          <a:latin typeface="C4 Text" panose="02000506020000020004"/>
                        </a:rPr>
                        <a:t>6,662,192</a:t>
                      </a:r>
                    </a:p>
                  </a:txBody>
                  <a:tcPr marL="6994" marR="6994" marT="6994"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GB" sz="700" b="0" i="0" u="none" strike="noStrike">
                          <a:solidFill>
                            <a:srgbClr val="000000"/>
                          </a:solidFill>
                          <a:effectLst/>
                          <a:latin typeface="C4 Text" panose="02000506020000020004"/>
                        </a:rPr>
                        <a:t>8,551,672</a:t>
                      </a:r>
                    </a:p>
                  </a:txBody>
                  <a:tcPr marL="6994" marR="6994" marT="699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700" b="0" i="0" u="none" strike="noStrike">
                          <a:solidFill>
                            <a:srgbClr val="00B050"/>
                          </a:solidFill>
                          <a:effectLst/>
                          <a:latin typeface="C4 Text" panose="02000506020000020004"/>
                        </a:rPr>
                        <a:t>28%</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598590772"/>
                  </a:ext>
                </a:extLst>
              </a:tr>
              <a:tr h="128134">
                <a:tc>
                  <a:txBody>
                    <a:bodyPr/>
                    <a:lstStyle/>
                    <a:p>
                      <a:pPr algn="ctr" rtl="0" fontAlgn="b"/>
                      <a:r>
                        <a:rPr lang="en-GB" sz="700" b="0" i="0" u="none" strike="noStrike">
                          <a:solidFill>
                            <a:srgbClr val="000000"/>
                          </a:solidFill>
                          <a:effectLst/>
                          <a:latin typeface="C4 Text" panose="02000506020000020004"/>
                        </a:rPr>
                        <a:t>Q3</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700" b="0" i="0" u="none" strike="noStrike">
                          <a:solidFill>
                            <a:srgbClr val="000000"/>
                          </a:solidFill>
                          <a:effectLst/>
                          <a:latin typeface="C4 Text" panose="02000506020000020004"/>
                        </a:rPr>
                        <a:t>6,629,655</a:t>
                      </a:r>
                    </a:p>
                  </a:txBody>
                  <a:tcPr marL="6994" marR="6994" marT="6994"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rtl="0" fontAlgn="b"/>
                      <a:r>
                        <a:rPr lang="en-GB" sz="700" b="0" i="0" u="none" strike="noStrike">
                          <a:solidFill>
                            <a:srgbClr val="000000"/>
                          </a:solidFill>
                          <a:effectLst/>
                          <a:latin typeface="C4 Text" panose="02000506020000020004"/>
                        </a:rPr>
                        <a:t>9,930,947</a:t>
                      </a:r>
                    </a:p>
                  </a:txBody>
                  <a:tcPr marL="6994" marR="6994" marT="6994"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rtl="0" fontAlgn="b"/>
                      <a:r>
                        <a:rPr lang="en-GB" sz="700" b="0" i="0" u="none" strike="noStrike">
                          <a:solidFill>
                            <a:srgbClr val="00B050"/>
                          </a:solidFill>
                          <a:effectLst/>
                          <a:latin typeface="C4 Text" panose="02000506020000020004"/>
                        </a:rPr>
                        <a:t>50%</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 xmlns:a16="http://schemas.microsoft.com/office/drawing/2014/main" val="2436584201"/>
                  </a:ext>
                </a:extLst>
              </a:tr>
              <a:tr h="128134">
                <a:tc>
                  <a:txBody>
                    <a:bodyPr/>
                    <a:lstStyle/>
                    <a:p>
                      <a:pPr algn="ctr" rtl="0" fontAlgn="b"/>
                      <a:r>
                        <a:rPr lang="en-GB" sz="700" b="0" i="0" u="none" strike="noStrike">
                          <a:solidFill>
                            <a:srgbClr val="000000"/>
                          </a:solidFill>
                          <a:effectLst/>
                          <a:latin typeface="C4 Text" panose="02000506020000020004"/>
                        </a:rPr>
                        <a:t>Q4</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en-GB" sz="700" b="0" i="0" u="none" strike="noStrike">
                          <a:solidFill>
                            <a:srgbClr val="000000"/>
                          </a:solidFill>
                          <a:effectLst/>
                          <a:latin typeface="C4 Text" panose="02000506020000020004"/>
                        </a:rPr>
                        <a:t>9,233,744</a:t>
                      </a:r>
                    </a:p>
                  </a:txBody>
                  <a:tcPr marL="6994" marR="6994" marT="6994"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rtl="0" fontAlgn="b"/>
                      <a:endParaRPr lang="en-GB" sz="700" b="0" i="0" u="none" strike="noStrike">
                        <a:solidFill>
                          <a:srgbClr val="000000"/>
                        </a:solidFill>
                        <a:effectLst/>
                        <a:latin typeface="C4 Text" panose="02000506020000020004"/>
                      </a:endParaRPr>
                    </a:p>
                  </a:txBody>
                  <a:tcPr marL="6994" marR="6994" marT="6994"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en-GB" sz="700" b="0" i="0" u="none" strike="noStrike">
                          <a:solidFill>
                            <a:srgbClr val="00B050"/>
                          </a:solidFill>
                          <a:effectLst/>
                          <a:latin typeface="C4 Text" panose="02000506020000020004"/>
                        </a:rPr>
                        <a:t> </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4152852392"/>
                  </a:ext>
                </a:extLst>
              </a:tr>
              <a:tr h="128134">
                <a:tc>
                  <a:txBody>
                    <a:bodyPr/>
                    <a:lstStyle/>
                    <a:p>
                      <a:pPr algn="ctr" rtl="0" fontAlgn="b"/>
                      <a:r>
                        <a:rPr lang="en-GB" sz="700" b="0" i="0" u="none" strike="noStrike">
                          <a:solidFill>
                            <a:srgbClr val="000000"/>
                          </a:solidFill>
                          <a:effectLst/>
                          <a:latin typeface="C4 Text" panose="02000506020000020004"/>
                        </a:rPr>
                        <a:t>YTD</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700" b="0" i="0" u="none" strike="noStrike">
                          <a:solidFill>
                            <a:srgbClr val="000000"/>
                          </a:solidFill>
                          <a:effectLst/>
                          <a:latin typeface="C4 Text" panose="02000506020000020004"/>
                        </a:rPr>
                        <a:t>18,313,846</a:t>
                      </a:r>
                    </a:p>
                  </a:txBody>
                  <a:tcPr marL="6994" marR="6994" marT="6994"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700" b="0" i="0" u="none" strike="noStrike">
                          <a:solidFill>
                            <a:srgbClr val="000000"/>
                          </a:solidFill>
                          <a:effectLst/>
                          <a:latin typeface="C4 Text" panose="02000506020000020004"/>
                        </a:rPr>
                        <a:t>27,289,463</a:t>
                      </a:r>
                    </a:p>
                  </a:txBody>
                  <a:tcPr marL="6994" marR="6994" marT="6994"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700" b="0" i="0" u="none" strike="noStrike">
                          <a:solidFill>
                            <a:srgbClr val="00B050"/>
                          </a:solidFill>
                          <a:effectLst/>
                          <a:latin typeface="C4 Text" panose="02000506020000020004"/>
                        </a:rPr>
                        <a:t>49%</a:t>
                      </a:r>
                    </a:p>
                  </a:txBody>
                  <a:tcPr marL="6994" marR="6994" marT="69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94993854"/>
                  </a:ext>
                </a:extLst>
              </a:tr>
            </a:tbl>
          </a:graphicData>
        </a:graphic>
      </p:graphicFrame>
      <p:graphicFrame>
        <p:nvGraphicFramePr>
          <p:cNvPr id="8" name="Table 7">
            <a:extLst>
              <a:ext uri="{FF2B5EF4-FFF2-40B4-BE49-F238E27FC236}">
                <a16:creationId xmlns="" xmlns:a16="http://schemas.microsoft.com/office/drawing/2014/main" id="{63CF977A-C7CA-4837-9C5F-1C1CAED31716}"/>
              </a:ext>
            </a:extLst>
          </p:cNvPr>
          <p:cNvGraphicFramePr>
            <a:graphicFrameLocks noGrp="1"/>
          </p:cNvGraphicFramePr>
          <p:nvPr>
            <p:extLst>
              <p:ext uri="{D42A27DB-BD31-4B8C-83A1-F6EECF244321}">
                <p14:modId xmlns:p14="http://schemas.microsoft.com/office/powerpoint/2010/main" val="1241396814"/>
              </p:ext>
            </p:extLst>
          </p:nvPr>
        </p:nvGraphicFramePr>
        <p:xfrm>
          <a:off x="1476156" y="3026718"/>
          <a:ext cx="2807312" cy="1528563"/>
        </p:xfrm>
        <a:graphic>
          <a:graphicData uri="http://schemas.openxmlformats.org/drawingml/2006/table">
            <a:tbl>
              <a:tblPr/>
              <a:tblGrid>
                <a:gridCol w="272617">
                  <a:extLst>
                    <a:ext uri="{9D8B030D-6E8A-4147-A177-3AD203B41FA5}">
                      <a16:colId xmlns="" xmlns:a16="http://schemas.microsoft.com/office/drawing/2014/main" val="2810964746"/>
                    </a:ext>
                  </a:extLst>
                </a:gridCol>
                <a:gridCol w="1712005">
                  <a:extLst>
                    <a:ext uri="{9D8B030D-6E8A-4147-A177-3AD203B41FA5}">
                      <a16:colId xmlns="" xmlns:a16="http://schemas.microsoft.com/office/drawing/2014/main" val="2054415466"/>
                    </a:ext>
                  </a:extLst>
                </a:gridCol>
                <a:gridCol w="822690">
                  <a:extLst>
                    <a:ext uri="{9D8B030D-6E8A-4147-A177-3AD203B41FA5}">
                      <a16:colId xmlns="" xmlns:a16="http://schemas.microsoft.com/office/drawing/2014/main" val="4054468567"/>
                    </a:ext>
                  </a:extLst>
                </a:gridCol>
              </a:tblGrid>
              <a:tr h="123113">
                <a:tc>
                  <a:txBody>
                    <a:bodyPr/>
                    <a:lstStyle/>
                    <a:p>
                      <a:pPr algn="ctr" fontAlgn="b"/>
                      <a:r>
                        <a:rPr lang="en-GB" sz="700" b="1" i="0" u="none" strike="noStrike">
                          <a:solidFill>
                            <a:srgbClr val="FFFFFF"/>
                          </a:solidFill>
                          <a:effectLst/>
                          <a:latin typeface="Trebuchet MS" panose="020B0603020202020204" pitchFamily="34" charset="0"/>
                        </a:rPr>
                        <a:t>Rk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4C6E7"/>
                      </a:solidFill>
                      <a:prstDash val="solid"/>
                      <a:round/>
                      <a:headEnd type="none" w="med" len="med"/>
                      <a:tailEnd type="none" w="med" len="med"/>
                    </a:lnB>
                    <a:solidFill>
                      <a:srgbClr val="305496"/>
                    </a:solidFill>
                  </a:tcPr>
                </a:tc>
                <a:tc>
                  <a:txBody>
                    <a:bodyPr/>
                    <a:lstStyle/>
                    <a:p>
                      <a:pPr algn="ctr" fontAlgn="b"/>
                      <a:r>
                        <a:rPr lang="en-GB" sz="700" b="1" i="0" u="none" strike="noStrike">
                          <a:solidFill>
                            <a:srgbClr val="FFFFFF"/>
                          </a:solidFill>
                          <a:effectLst/>
                          <a:latin typeface="Trebuchet MS" panose="020B0603020202020204" pitchFamily="34" charset="0"/>
                        </a:rPr>
                        <a:t>Programme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305496"/>
                    </a:solidFill>
                  </a:tcPr>
                </a:tc>
                <a:tc>
                  <a:txBody>
                    <a:bodyPr/>
                    <a:lstStyle/>
                    <a:p>
                      <a:pPr algn="ctr" fontAlgn="b"/>
                      <a:r>
                        <a:rPr lang="en-GB" sz="700" b="1" i="0" u="none" strike="noStrike">
                          <a:solidFill>
                            <a:srgbClr val="FFFFFF"/>
                          </a:solidFill>
                          <a:effectLst/>
                          <a:latin typeface="Trebuchet MS" panose="020B0603020202020204" pitchFamily="34" charset="0"/>
                        </a:rPr>
                        <a:t>Views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D9E1F2"/>
                      </a:solidFill>
                      <a:prstDash val="solid"/>
                      <a:round/>
                      <a:headEnd type="none" w="med" len="med"/>
                      <a:tailEnd type="none" w="med" len="med"/>
                    </a:lnB>
                    <a:solidFill>
                      <a:srgbClr val="305496"/>
                    </a:solidFill>
                  </a:tcPr>
                </a:tc>
                <a:extLst>
                  <a:ext uri="{0D108BD9-81ED-4DB2-BD59-A6C34878D82A}">
                    <a16:rowId xmlns="" xmlns:a16="http://schemas.microsoft.com/office/drawing/2014/main" val="3590319190"/>
                  </a:ext>
                </a:extLst>
              </a:tr>
              <a:tr h="140545">
                <a:tc>
                  <a:txBody>
                    <a:bodyPr/>
                    <a:lstStyle/>
                    <a:p>
                      <a:pPr algn="ctr" fontAlgn="b"/>
                      <a:r>
                        <a:rPr lang="en-GB" sz="800" b="0" i="0" u="none" strike="noStrike">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4C6E7"/>
                      </a:solidFill>
                      <a:prstDash val="solid"/>
                      <a:round/>
                      <a:headEnd type="none" w="med" len="med"/>
                      <a:tailEnd type="none" w="med" len="med"/>
                    </a:lnT>
                    <a:lnB>
                      <a:noFill/>
                    </a:lnB>
                  </a:tcPr>
                </a:tc>
                <a:tc>
                  <a:txBody>
                    <a:bodyPr/>
                    <a:lstStyle/>
                    <a:p>
                      <a:pPr algn="l" fontAlgn="b"/>
                      <a:r>
                        <a:rPr lang="en-GB" sz="800" b="0" i="0" u="none" strike="noStrike">
                          <a:solidFill>
                            <a:srgbClr val="000000"/>
                          </a:solidFill>
                          <a:effectLst/>
                          <a:latin typeface="Calibri" panose="020F0502020204030204" pitchFamily="34" charset="0"/>
                        </a:rPr>
                        <a:t>Taskmaster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2,067,016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3819673133"/>
                  </a:ext>
                </a:extLst>
              </a:tr>
              <a:tr h="140545">
                <a:tc>
                  <a:txBody>
                    <a:bodyPr/>
                    <a:lstStyle/>
                    <a:p>
                      <a:pPr algn="ctr" fontAlgn="b"/>
                      <a:r>
                        <a:rPr lang="en-GB" sz="800" b="0" i="0" u="none" strike="noStrike">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The Bill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438,582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937529977"/>
                  </a:ext>
                </a:extLst>
              </a:tr>
              <a:tr h="140545">
                <a:tc>
                  <a:txBody>
                    <a:bodyPr/>
                    <a:lstStyle/>
                    <a:p>
                      <a:pPr algn="ctr" fontAlgn="b"/>
                      <a:r>
                        <a:rPr lang="en-GB" sz="800" b="0"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Classic Eastenders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396,558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686304178"/>
                  </a:ext>
                </a:extLst>
              </a:tr>
              <a:tr h="140545">
                <a:tc>
                  <a:txBody>
                    <a:bodyPr/>
                    <a:lstStyle/>
                    <a:p>
                      <a:pPr algn="ctr" fontAlgn="b"/>
                      <a:r>
                        <a:rPr lang="en-GB" sz="800" b="0"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Ghost Adventures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291,803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4239898214"/>
                  </a:ext>
                </a:extLst>
              </a:tr>
              <a:tr h="140545">
                <a:tc>
                  <a:txBody>
                    <a:bodyPr/>
                    <a:lstStyle/>
                    <a:p>
                      <a:pPr algn="ctr" fontAlgn="b"/>
                      <a:r>
                        <a:rPr lang="en-GB" sz="800" b="0"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Judge Romesh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287,728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4214357817"/>
                  </a:ext>
                </a:extLst>
              </a:tr>
              <a:tr h="140545">
                <a:tc>
                  <a:txBody>
                    <a:bodyPr/>
                    <a:lstStyle/>
                    <a:p>
                      <a:pPr algn="ctr" fontAlgn="b"/>
                      <a:r>
                        <a:rPr lang="en-GB" sz="800" b="0"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Soldier Soldier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225,451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4111400585"/>
                  </a:ext>
                </a:extLst>
              </a:tr>
              <a:tr h="140545">
                <a:tc>
                  <a:txBody>
                    <a:bodyPr/>
                    <a:lstStyle/>
                    <a:p>
                      <a:pPr algn="ctr" fontAlgn="b"/>
                      <a:r>
                        <a:rPr lang="en-GB" sz="800" b="0"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London's Burning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201,443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338958437"/>
                  </a:ext>
                </a:extLst>
              </a:tr>
              <a:tr h="140545">
                <a:tc>
                  <a:txBody>
                    <a:bodyPr/>
                    <a:lstStyle/>
                    <a:p>
                      <a:pPr algn="ctr" fontAlgn="b"/>
                      <a:r>
                        <a:rPr lang="en-GB" sz="800" b="0" i="0" u="none" strike="noStrike">
                          <a:solidFill>
                            <a:srgbClr val="000000"/>
                          </a:solidFill>
                          <a:effectLst/>
                          <a:latin typeface="Calibri" panose="020F0502020204030204" pitchFamily="34" charset="0"/>
                        </a:rPr>
                        <a:t>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The Heart Guy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188,480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336110985"/>
                  </a:ext>
                </a:extLst>
              </a:tr>
              <a:tr h="140545">
                <a:tc>
                  <a:txBody>
                    <a:bodyPr/>
                    <a:lstStyle/>
                    <a:p>
                      <a:pPr algn="ctr" fontAlgn="b"/>
                      <a:r>
                        <a:rPr lang="en-GB" sz="800" b="0" i="0" u="none" strike="noStrike">
                          <a:solidFill>
                            <a:srgbClr val="000000"/>
                          </a:solidFill>
                          <a:effectLst/>
                          <a:latin typeface="Calibri" panose="020F0502020204030204" pitchFamily="34" charset="0"/>
                        </a:rPr>
                        <a:t>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800" b="0" i="0" u="none" strike="noStrike">
                          <a:solidFill>
                            <a:srgbClr val="000000"/>
                          </a:solidFill>
                          <a:effectLst/>
                          <a:latin typeface="Calibri" panose="020F0502020204030204" pitchFamily="34" charset="0"/>
                        </a:rPr>
                        <a:t>Help! My House Is Haunted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183,313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D9E1F2"/>
                      </a:solidFill>
                      <a:prstDash val="solid"/>
                      <a:round/>
                      <a:headEnd type="none" w="med" len="med"/>
                      <a:tailEnd type="none" w="med" len="med"/>
                    </a:lnB>
                  </a:tcPr>
                </a:tc>
                <a:extLst>
                  <a:ext uri="{0D108BD9-81ED-4DB2-BD59-A6C34878D82A}">
                    <a16:rowId xmlns="" xmlns:a16="http://schemas.microsoft.com/office/drawing/2014/main" val="2281894196"/>
                  </a:ext>
                </a:extLst>
              </a:tr>
              <a:tr h="140545">
                <a:tc>
                  <a:txBody>
                    <a:bodyPr/>
                    <a:lstStyle/>
                    <a:p>
                      <a:pPr algn="ctr" fontAlgn="b"/>
                      <a:r>
                        <a:rPr lang="en-GB" sz="800" b="0" i="0" u="none" strike="noStrike">
                          <a:solidFill>
                            <a:srgbClr val="000000"/>
                          </a:solidFill>
                          <a:effectLst/>
                          <a:latin typeface="Calibri" panose="020F050202020403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Birds of a Feather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800" b="0" i="0" u="none" strike="noStrike">
                          <a:solidFill>
                            <a:srgbClr val="000000"/>
                          </a:solidFill>
                          <a:effectLst/>
                          <a:latin typeface="Calibri" panose="020F0502020204030204" pitchFamily="34" charset="0"/>
                        </a:rPr>
                        <a:t>         180,026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D9E1F2"/>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672380363"/>
                  </a:ext>
                </a:extLst>
              </a:tr>
            </a:tbl>
          </a:graphicData>
        </a:graphic>
      </p:graphicFrame>
    </p:spTree>
    <p:extLst>
      <p:ext uri="{BB962C8B-B14F-4D97-AF65-F5344CB8AC3E}">
        <p14:creationId xmlns:p14="http://schemas.microsoft.com/office/powerpoint/2010/main" val="4105036314"/>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53" descr="Image result for taskma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 y="3"/>
            <a:ext cx="9153525"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AutoShape 43"/>
          <p:cNvSpPr>
            <a:spLocks noChangeArrowheads="1"/>
          </p:cNvSpPr>
          <p:nvPr/>
        </p:nvSpPr>
        <p:spPr bwMode="auto">
          <a:xfrm>
            <a:off x="973138" y="1114425"/>
            <a:ext cx="6191250" cy="376078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chemeClr val="tx1"/>
              </a:solidFill>
            </a:endParaRPr>
          </a:p>
        </p:txBody>
      </p:sp>
      <p:graphicFrame>
        <p:nvGraphicFramePr>
          <p:cNvPr id="12" name="Group 247"/>
          <p:cNvGraphicFramePr>
            <a:graphicFrameLocks noGrp="1"/>
          </p:cNvGraphicFramePr>
          <p:nvPr>
            <p:extLst>
              <p:ext uri="{D42A27DB-BD31-4B8C-83A1-F6EECF244321}">
                <p14:modId xmlns:p14="http://schemas.microsoft.com/office/powerpoint/2010/main" val="4271713486"/>
              </p:ext>
            </p:extLst>
          </p:nvPr>
        </p:nvGraphicFramePr>
        <p:xfrm>
          <a:off x="957263" y="1379538"/>
          <a:ext cx="5903912" cy="3379786"/>
        </p:xfrm>
        <a:graphic>
          <a:graphicData uri="http://schemas.openxmlformats.org/drawingml/2006/table">
            <a:tbl>
              <a:tblPr/>
              <a:tblGrid>
                <a:gridCol w="518393"/>
                <a:gridCol w="3585311"/>
                <a:gridCol w="1080125"/>
                <a:gridCol w="720083"/>
              </a:tblGrid>
              <a:tr h="372990">
                <a:tc>
                  <a:txBody>
                    <a:bodyPr/>
                    <a:lstStyle/>
                    <a:p>
                      <a:pPr algn="ctr" rtl="0" fontAlgn="b"/>
                      <a:r>
                        <a:rPr lang="en-GB" sz="1200" b="1" i="0" u="none" strike="noStrike" dirty="0">
                          <a:solidFill>
                            <a:srgbClr val="000000"/>
                          </a:solidFill>
                          <a:effectLst/>
                          <a:latin typeface="C4 Text"/>
                        </a:rPr>
                        <a:t>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TASKMASTER</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369.3</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1421">
                <a:tc>
                  <a:txBody>
                    <a:bodyPr/>
                    <a:lstStyle/>
                    <a:p>
                      <a:pPr algn="ctr" rtl="0" fontAlgn="b"/>
                      <a:r>
                        <a:rPr lang="en-GB" sz="1200" b="0" i="0" u="none" strike="noStrike">
                          <a:solidFill>
                            <a:srgbClr val="000000"/>
                          </a:solidFill>
                          <a:effectLst/>
                          <a:latin typeface="C4 Text"/>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JUDGE </a:t>
                      </a:r>
                      <a:r>
                        <a:rPr lang="en-GB" sz="1200" b="0" i="0" u="none" strike="noStrike" dirty="0" err="1" smtClean="0">
                          <a:solidFill>
                            <a:srgbClr val="000000"/>
                          </a:solidFill>
                          <a:effectLst/>
                          <a:latin typeface="+mn-lt"/>
                        </a:rPr>
                        <a:t>ROMESH</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117.4</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6557">
                <a:tc>
                  <a:txBody>
                    <a:bodyPr/>
                    <a:lstStyle/>
                    <a:p>
                      <a:pPr algn="ctr" rtl="0" fontAlgn="b"/>
                      <a:r>
                        <a:rPr lang="en-GB" sz="1200" b="0" i="0" u="none" strike="noStrike">
                          <a:solidFill>
                            <a:srgbClr val="000000"/>
                          </a:solidFill>
                          <a:effectLst/>
                          <a:latin typeface="C4 Tex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MOCK THE WEEK</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104.1</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439">
                <a:tc>
                  <a:txBody>
                    <a:bodyPr/>
                    <a:lstStyle/>
                    <a:p>
                      <a:pPr algn="ctr" rtl="0" fontAlgn="b"/>
                      <a:r>
                        <a:rPr lang="en-GB" sz="1200" b="0" i="0" u="none" strike="noStrike">
                          <a:solidFill>
                            <a:srgbClr val="000000"/>
                          </a:solidFill>
                          <a:effectLst/>
                          <a:latin typeface="C4 Text"/>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TASKMASTER: CHAMPION OF CHAMPIONS</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DAVE</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96.6</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874">
                <a:tc>
                  <a:txBody>
                    <a:bodyPr/>
                    <a:lstStyle/>
                    <a:p>
                      <a:pPr algn="ctr" rtl="0" fontAlgn="b"/>
                      <a:r>
                        <a:rPr lang="en-GB" sz="1200" b="0" i="0" u="none" strike="noStrike">
                          <a:solidFill>
                            <a:srgbClr val="000000"/>
                          </a:solidFill>
                          <a:effectLst/>
                          <a:latin typeface="C4 Text"/>
                        </a:rPr>
                        <a:t>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TOP GEAR: VIETNAM SPECIAL</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78.1</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42100">
                <a:tc>
                  <a:txBody>
                    <a:bodyPr/>
                    <a:lstStyle/>
                    <a:p>
                      <a:pPr algn="ctr" rtl="0" fontAlgn="b"/>
                      <a:r>
                        <a:rPr lang="en-GB" sz="1200" b="0" i="0" u="none" strike="noStrike">
                          <a:solidFill>
                            <a:srgbClr val="000000"/>
                          </a:solidFill>
                          <a:effectLst/>
                          <a:latin typeface="C4 Text"/>
                        </a:rPr>
                        <a:t>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LIVE AT THE APOLLO</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75.8</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4327">
                <a:tc>
                  <a:txBody>
                    <a:bodyPr/>
                    <a:lstStyle/>
                    <a:p>
                      <a:pPr algn="ctr" rtl="0" fontAlgn="b"/>
                      <a:r>
                        <a:rPr lang="en-GB" sz="1200" b="0" i="0" u="none" strike="noStrike">
                          <a:solidFill>
                            <a:srgbClr val="000000"/>
                          </a:solidFill>
                          <a:effectLst/>
                          <a:latin typeface="C4 Tex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DEADLY 60</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70.1</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23989">
                <a:tc>
                  <a:txBody>
                    <a:bodyPr/>
                    <a:lstStyle/>
                    <a:p>
                      <a:pPr algn="ctr" rtl="0" fontAlgn="b"/>
                      <a:r>
                        <a:rPr lang="en-GB" sz="1200" b="0" i="0" u="none" strike="noStrike">
                          <a:solidFill>
                            <a:srgbClr val="000000"/>
                          </a:solidFill>
                          <a:effectLst/>
                          <a:latin typeface="C4 Tex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TOP GEAR</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DAVE</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69.2</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9874">
                <a:tc>
                  <a:txBody>
                    <a:bodyPr/>
                    <a:lstStyle/>
                    <a:p>
                      <a:pPr algn="ctr" rtl="0" fontAlgn="b"/>
                      <a:r>
                        <a:rPr lang="en-GB" sz="1200" b="0" i="0" u="none" strike="noStrike">
                          <a:solidFill>
                            <a:srgbClr val="000000"/>
                          </a:solidFill>
                          <a:effectLst/>
                          <a:latin typeface="C4 Text"/>
                        </a:rPr>
                        <a:t>9</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MRS BROWN’S BOYS</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GOLD</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68.8</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06215">
                <a:tc>
                  <a:txBody>
                    <a:bodyPr/>
                    <a:lstStyle/>
                    <a:p>
                      <a:pPr algn="ctr" rtl="0" fontAlgn="b"/>
                      <a:r>
                        <a:rPr lang="en-GB" sz="1200" b="0" i="0" u="none" strike="noStrike">
                          <a:solidFill>
                            <a:srgbClr val="000000"/>
                          </a:solidFill>
                          <a:effectLst/>
                          <a:latin typeface="C4 Text"/>
                        </a:rPr>
                        <a:t>10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smtClean="0">
                          <a:solidFill>
                            <a:srgbClr val="000000"/>
                          </a:solidFill>
                          <a:effectLst/>
                          <a:latin typeface="+mn-lt"/>
                        </a:rPr>
                        <a:t>TIM VINE – THE</a:t>
                      </a:r>
                      <a:r>
                        <a:rPr lang="en-GB" sz="1200" b="0" i="0" u="none" strike="noStrike" baseline="0" dirty="0" smtClean="0">
                          <a:solidFill>
                            <a:srgbClr val="000000"/>
                          </a:solidFill>
                          <a:effectLst/>
                          <a:latin typeface="+mn-lt"/>
                        </a:rPr>
                        <a:t> JOKE </a:t>
                      </a:r>
                      <a:r>
                        <a:rPr lang="en-GB" sz="1200" b="0" i="0" u="none" strike="noStrike" baseline="0" dirty="0" err="1" smtClean="0">
                          <a:solidFill>
                            <a:srgbClr val="000000"/>
                          </a:solidFill>
                          <a:effectLst/>
                          <a:latin typeface="+mn-lt"/>
                        </a:rPr>
                        <a:t>AMOTIVE</a:t>
                      </a:r>
                      <a:endParaRPr lang="en-GB" sz="12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DAVE  </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67.5</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10242" name="Rectangle 2"/>
          <p:cNvSpPr>
            <a:spLocks noGrp="1" noChangeArrowheads="1"/>
          </p:cNvSpPr>
          <p:nvPr>
            <p:ph type="title" idx="4294967295"/>
          </p:nvPr>
        </p:nvSpPr>
        <p:spPr>
          <a:xfrm>
            <a:off x="0" y="195264"/>
            <a:ext cx="5867400" cy="431800"/>
          </a:xfrm>
          <a:solidFill>
            <a:srgbClr val="2CB1AE"/>
          </a:solidFill>
        </p:spPr>
        <p:txBody>
          <a:bodyPr/>
          <a:lstStyle/>
          <a:p>
            <a:pPr eaLnBrk="1" hangingPunct="1">
              <a:defRPr/>
            </a:pPr>
            <a:r>
              <a:rPr lang="en-GB" sz="3200" dirty="0">
                <a:solidFill>
                  <a:srgbClr val="FFFFFF"/>
                </a:solidFill>
                <a:ea typeface="+mj-ea"/>
              </a:rPr>
              <a:t>Highest Rating Programmes </a:t>
            </a:r>
            <a:endParaRPr lang="en-GB" sz="2400" dirty="0">
              <a:solidFill>
                <a:srgbClr val="FFFFFF"/>
              </a:solidFill>
              <a:ea typeface="+mj-ea"/>
            </a:endParaRPr>
          </a:p>
        </p:txBody>
      </p:sp>
      <p:sp>
        <p:nvSpPr>
          <p:cNvPr id="227374" name="Text Box 173"/>
          <p:cNvSpPr txBox="1">
            <a:spLocks noChangeArrowheads="1"/>
          </p:cNvSpPr>
          <p:nvPr/>
        </p:nvSpPr>
        <p:spPr bwMode="auto">
          <a:xfrm>
            <a:off x="-36513" y="4924427"/>
            <a:ext cx="7064376"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rgbClr val="000000"/>
                </a:solidFill>
              </a:rPr>
              <a:t>Source: BARB/</a:t>
            </a:r>
            <a:r>
              <a:rPr lang="en-GB" altLang="en-US" sz="1100" i="1" dirty="0" err="1">
                <a:solidFill>
                  <a:srgbClr val="000000"/>
                </a:solidFill>
              </a:rPr>
              <a:t>Techedge</a:t>
            </a:r>
            <a:r>
              <a:rPr lang="en-GB" altLang="en-US" sz="1100" i="1" dirty="0">
                <a:solidFill>
                  <a:srgbClr val="000000"/>
                </a:solidFill>
              </a:rPr>
              <a:t> </a:t>
            </a:r>
            <a:r>
              <a:rPr lang="en-GB" altLang="en-US" sz="1100" i="1" dirty="0" smtClean="0">
                <a:solidFill>
                  <a:srgbClr val="000000"/>
                </a:solidFill>
              </a:rPr>
              <a:t>Q3 2018. </a:t>
            </a:r>
            <a:r>
              <a:rPr lang="en-GB" altLang="en-US" sz="1100" i="1" dirty="0">
                <a:solidFill>
                  <a:srgbClr val="000000"/>
                </a:solidFill>
              </a:rPr>
              <a:t>Unique Main Title.</a:t>
            </a:r>
          </a:p>
        </p:txBody>
      </p:sp>
      <p:sp>
        <p:nvSpPr>
          <p:cNvPr id="20" name="Rectangle 2"/>
          <p:cNvSpPr>
            <a:spLocks noGrp="1" noChangeArrowheads="1"/>
          </p:cNvSpPr>
          <p:nvPr>
            <p:ph type="title" idx="4294967295"/>
          </p:nvPr>
        </p:nvSpPr>
        <p:spPr>
          <a:xfrm>
            <a:off x="0" y="627063"/>
            <a:ext cx="1250950" cy="360362"/>
          </a:xfrm>
          <a:solidFill>
            <a:srgbClr val="2CB1AE"/>
          </a:solidFill>
        </p:spPr>
        <p:txBody>
          <a:bodyPr/>
          <a:lstStyle/>
          <a:p>
            <a:pPr eaLnBrk="1" hangingPunct="1">
              <a:defRPr/>
            </a:pPr>
            <a:r>
              <a:rPr lang="en-GB" sz="2400">
                <a:solidFill>
                  <a:srgbClr val="FFFFFF"/>
                </a:solidFill>
                <a:ea typeface="+mj-ea"/>
              </a:rPr>
              <a:t>16-34s</a:t>
            </a:r>
            <a:endParaRPr lang="en-GB" sz="2400" dirty="0">
              <a:solidFill>
                <a:srgbClr val="FFFFFF"/>
              </a:solidFill>
              <a:ea typeface="+mj-ea"/>
            </a:endParaRPr>
          </a:p>
        </p:txBody>
      </p:sp>
      <p:pic>
        <p:nvPicPr>
          <p:cNvPr id="22737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77" name="TextBox 14"/>
          <p:cNvSpPr txBox="1">
            <a:spLocks noChangeArrowheads="1"/>
          </p:cNvSpPr>
          <p:nvPr/>
        </p:nvSpPr>
        <p:spPr bwMode="auto">
          <a:xfrm>
            <a:off x="5895977" y="1114425"/>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dirty="0">
                <a:solidFill>
                  <a:srgbClr val="000000"/>
                </a:solidFill>
              </a:rPr>
              <a:t>000s</a:t>
            </a:r>
          </a:p>
        </p:txBody>
      </p:sp>
      <p:pic>
        <p:nvPicPr>
          <p:cNvPr id="227378"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4352" y="928688"/>
            <a:ext cx="874713"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52" descr="S:\ADSales\Trade Marketing\Presentation Resources\2. Image Library\2. UKTV Programming Images\Masterchef\MichelRouxJnr_GreggWallace.jpg"/>
          <p:cNvPicPr>
            <a:picLocks noChangeAspect="1" noChangeArrowheads="1"/>
          </p:cNvPicPr>
          <p:nvPr/>
        </p:nvPicPr>
        <p:blipFill>
          <a:blip r:embed="rId2">
            <a:extLst>
              <a:ext uri="{28A0092B-C50C-407E-A947-70E740481C1C}">
                <a14:useLocalDpi xmlns:a14="http://schemas.microsoft.com/office/drawing/2010/main" val="0"/>
              </a:ext>
            </a:extLst>
          </a:blip>
          <a:srcRect t="3880" b="11621"/>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AutoShape 43"/>
          <p:cNvSpPr>
            <a:spLocks noChangeArrowheads="1"/>
          </p:cNvSpPr>
          <p:nvPr/>
        </p:nvSpPr>
        <p:spPr bwMode="auto">
          <a:xfrm>
            <a:off x="973145" y="1114425"/>
            <a:ext cx="5832475" cy="367188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rgbClr val="3D82CE"/>
              </a:solidFill>
            </a:endParaRPr>
          </a:p>
        </p:txBody>
      </p:sp>
      <p:graphicFrame>
        <p:nvGraphicFramePr>
          <p:cNvPr id="22" name="Group 247"/>
          <p:cNvGraphicFramePr>
            <a:graphicFrameLocks noGrp="1"/>
          </p:cNvGraphicFramePr>
          <p:nvPr>
            <p:extLst>
              <p:ext uri="{D42A27DB-BD31-4B8C-83A1-F6EECF244321}">
                <p14:modId xmlns:p14="http://schemas.microsoft.com/office/powerpoint/2010/main" val="2991667312"/>
              </p:ext>
            </p:extLst>
          </p:nvPr>
        </p:nvGraphicFramePr>
        <p:xfrm>
          <a:off x="973138" y="1503365"/>
          <a:ext cx="5759450" cy="3228979"/>
        </p:xfrm>
        <a:graphic>
          <a:graphicData uri="http://schemas.openxmlformats.org/drawingml/2006/table">
            <a:tbl>
              <a:tblPr/>
              <a:tblGrid>
                <a:gridCol w="574561"/>
                <a:gridCol w="3168543"/>
                <a:gridCol w="1080185"/>
                <a:gridCol w="936161"/>
              </a:tblGrid>
              <a:tr h="320594">
                <a:tc>
                  <a:txBody>
                    <a:bodyPr/>
                    <a:lstStyle/>
                    <a:p>
                      <a:pPr algn="ctr" rtl="0" fontAlgn="b"/>
                      <a:r>
                        <a:rPr lang="en-GB" sz="1200" b="1" i="0" u="none" strike="noStrike" dirty="0">
                          <a:solidFill>
                            <a:srgbClr val="000000"/>
                          </a:solidFill>
                          <a:effectLst/>
                          <a:latin typeface="+mn-lt"/>
                        </a:rPr>
                        <a:t>1</a:t>
                      </a:r>
                    </a:p>
                  </a:txBody>
                  <a:tcPr marL="0" marR="0" marT="0" marB="0" anchor="b">
                    <a:lnL cap="flat">
                      <a:noFill/>
                    </a:lnL>
                    <a:lnR>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NATURE’S GREATEST DANCERS</a:t>
                      </a:r>
                      <a:endParaRPr lang="en-GB" sz="1200" b="0" i="0" u="none" strike="noStrike" dirty="0">
                        <a:solidFill>
                          <a:srgbClr val="000000"/>
                        </a:solidFill>
                        <a:effectLst/>
                        <a:latin typeface="C4 Text"/>
                      </a:endParaRPr>
                    </a:p>
                  </a:txBody>
                  <a:tcPr marL="9525" marR="9525" marT="9525" marB="0" anchor="b">
                    <a:lnL>
                      <a:noFill/>
                    </a:lnL>
                    <a:lnR>
                      <a:noFill/>
                    </a:lnR>
                    <a:lnT cap="fla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352</a:t>
                      </a:r>
                      <a:endParaRPr lang="en-GB" sz="14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2</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KILLER WHALE ISLAND WITH NIGEL </a:t>
                      </a:r>
                      <a:r>
                        <a:rPr lang="en-GB" sz="1200" b="0" i="0" u="none" strike="noStrike" dirty="0" err="1" smtClean="0">
                          <a:solidFill>
                            <a:srgbClr val="000000"/>
                          </a:solidFill>
                          <a:effectLst/>
                          <a:latin typeface="C4 Text"/>
                        </a:rPr>
                        <a:t>MARVEN</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347</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3</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CRAZY CREATURES</a:t>
                      </a:r>
                      <a:r>
                        <a:rPr lang="en-GB" sz="1200" b="0" i="0" u="none" strike="noStrike" baseline="0" dirty="0" smtClean="0">
                          <a:solidFill>
                            <a:srgbClr val="000000"/>
                          </a:solidFill>
                          <a:effectLst/>
                          <a:latin typeface="C4 Text"/>
                        </a:rPr>
                        <a:t> COSTUMES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298</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4</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STACEY DOOLEY INVESTIGATES: NEW DRUG</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W</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286</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5</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WHO DO YOU THINK YOU ARE?</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YESTERDAY</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283</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6</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err="1" smtClean="0">
                          <a:solidFill>
                            <a:srgbClr val="000000"/>
                          </a:solidFill>
                          <a:effectLst/>
                          <a:latin typeface="C4 Text"/>
                        </a:rPr>
                        <a:t>CHOCCYWOCCYDOODAH</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W</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275</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7</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SWEET BABY JAMES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GOOD FOOD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256</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43633">
                <a:tc>
                  <a:txBody>
                    <a:bodyPr/>
                    <a:lstStyle/>
                    <a:p>
                      <a:pPr algn="ctr" rtl="0" fontAlgn="b"/>
                      <a:r>
                        <a:rPr lang="en-GB" sz="1200" b="0" i="0" u="none" strike="noStrike">
                          <a:solidFill>
                            <a:srgbClr val="000000"/>
                          </a:solidFill>
                          <a:effectLst/>
                          <a:latin typeface="+mn-lt"/>
                        </a:rPr>
                        <a:t>8</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err="1" smtClean="0">
                          <a:solidFill>
                            <a:srgbClr val="000000"/>
                          </a:solidFill>
                          <a:effectLst/>
                          <a:latin typeface="C4 Text"/>
                        </a:rPr>
                        <a:t>LIMMY’S</a:t>
                      </a:r>
                      <a:r>
                        <a:rPr lang="en-GB" sz="1200" b="0" i="0" u="none" strike="noStrike" dirty="0" smtClean="0">
                          <a:solidFill>
                            <a:srgbClr val="000000"/>
                          </a:solidFill>
                          <a:effectLst/>
                          <a:latin typeface="C4 Text"/>
                        </a:rPr>
                        <a:t> SHOW</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GOLD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255</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9</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THE PIGLET FILES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GOLD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255</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20594">
                <a:tc>
                  <a:txBody>
                    <a:bodyPr/>
                    <a:lstStyle/>
                    <a:p>
                      <a:pPr algn="ctr" rtl="0" fontAlgn="b"/>
                      <a:r>
                        <a:rPr lang="en-GB" sz="1200" b="0" i="0" u="none" strike="noStrike">
                          <a:solidFill>
                            <a:srgbClr val="000000"/>
                          </a:solidFill>
                          <a:effectLst/>
                          <a:latin typeface="+mn-lt"/>
                        </a:rPr>
                        <a:t>10</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GARDEN RIVALS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DRAMA</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242</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bl>
          </a:graphicData>
        </a:graphic>
      </p:graphicFrame>
      <p:sp>
        <p:nvSpPr>
          <p:cNvPr id="10242" name="Rectangle 2"/>
          <p:cNvSpPr>
            <a:spLocks noGrp="1" noChangeArrowheads="1"/>
          </p:cNvSpPr>
          <p:nvPr>
            <p:ph type="title" idx="4294967295"/>
          </p:nvPr>
        </p:nvSpPr>
        <p:spPr>
          <a:xfrm>
            <a:off x="-36511" y="195264"/>
            <a:ext cx="6659563" cy="431800"/>
          </a:xfrm>
          <a:solidFill>
            <a:srgbClr val="2CB1AE"/>
          </a:solidFill>
        </p:spPr>
        <p:txBody>
          <a:bodyPr/>
          <a:lstStyle/>
          <a:p>
            <a:pPr eaLnBrk="1" hangingPunct="1">
              <a:defRPr/>
            </a:pPr>
            <a:r>
              <a:rPr lang="en-GB" sz="3200" dirty="0">
                <a:solidFill>
                  <a:srgbClr val="FFFFFF"/>
                </a:solidFill>
                <a:ea typeface="+mj-ea"/>
              </a:rPr>
              <a:t>Highest Converting Programmes </a:t>
            </a:r>
            <a:endParaRPr lang="en-GB" sz="2400" dirty="0">
              <a:solidFill>
                <a:srgbClr val="FFFFFF"/>
              </a:solidFill>
              <a:ea typeface="+mj-ea"/>
            </a:endParaRPr>
          </a:p>
        </p:txBody>
      </p:sp>
      <p:sp>
        <p:nvSpPr>
          <p:cNvPr id="20" name="Rectangle 2"/>
          <p:cNvSpPr>
            <a:spLocks noGrp="1" noChangeArrowheads="1"/>
          </p:cNvSpPr>
          <p:nvPr>
            <p:ph type="title" idx="4294967295"/>
          </p:nvPr>
        </p:nvSpPr>
        <p:spPr>
          <a:xfrm>
            <a:off x="-36507" y="627063"/>
            <a:ext cx="1250951" cy="360362"/>
          </a:xfrm>
          <a:solidFill>
            <a:srgbClr val="2CB1AE"/>
          </a:solidFill>
        </p:spPr>
        <p:txBody>
          <a:bodyPr/>
          <a:lstStyle/>
          <a:p>
            <a:pPr eaLnBrk="1" hangingPunct="1">
              <a:defRPr/>
            </a:pPr>
            <a:r>
              <a:rPr lang="en-GB" sz="2400">
                <a:solidFill>
                  <a:srgbClr val="FFFFFF"/>
                </a:solidFill>
                <a:ea typeface="+mj-ea"/>
              </a:rPr>
              <a:t>16-34s</a:t>
            </a:r>
            <a:endParaRPr lang="en-GB" sz="2400" dirty="0">
              <a:solidFill>
                <a:srgbClr val="FFFFFF"/>
              </a:solidFill>
              <a:ea typeface="+mj-ea"/>
            </a:endParaRPr>
          </a:p>
        </p:txBody>
      </p:sp>
      <p:sp>
        <p:nvSpPr>
          <p:cNvPr id="228399" name="TextBox 1"/>
          <p:cNvSpPr txBox="1">
            <a:spLocks noChangeArrowheads="1"/>
          </p:cNvSpPr>
          <p:nvPr/>
        </p:nvSpPr>
        <p:spPr bwMode="auto">
          <a:xfrm>
            <a:off x="5724527" y="1114425"/>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a:solidFill>
                  <a:srgbClr val="000000"/>
                </a:solidFill>
              </a:rPr>
              <a:t>Index</a:t>
            </a:r>
          </a:p>
        </p:txBody>
      </p:sp>
      <p:pic>
        <p:nvPicPr>
          <p:cNvPr id="228400" name="Pictur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401" name="Text Box 173"/>
          <p:cNvSpPr txBox="1">
            <a:spLocks noChangeArrowheads="1"/>
          </p:cNvSpPr>
          <p:nvPr/>
        </p:nvSpPr>
        <p:spPr bwMode="auto">
          <a:xfrm>
            <a:off x="-36513" y="4897438"/>
            <a:ext cx="7064376"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Unique Main Title. Min TVR=0.3</a:t>
            </a:r>
          </a:p>
        </p:txBody>
      </p:sp>
      <p:pic>
        <p:nvPicPr>
          <p:cNvPr id="228402" name="Picture 2" descr="https://cas.uktv.co.uk/static/network/img/channel-logos/uktv-nebula-logo-159x14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352" y="714375"/>
            <a:ext cx="874713"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52" descr="S:\ADSales\Trade Marketing\Presentation Resources\2. Image Library\2. UKTV Programming Images\Taggart\Taggart_53_-DeathTrap1.jpg"/>
          <p:cNvPicPr>
            <a:picLocks noChangeAspect="1" noChangeArrowheads="1"/>
          </p:cNvPicPr>
          <p:nvPr/>
        </p:nvPicPr>
        <p:blipFill>
          <a:blip r:embed="rId3">
            <a:extLst>
              <a:ext uri="{28A0092B-C50C-407E-A947-70E740481C1C}">
                <a14:useLocalDpi xmlns:a14="http://schemas.microsoft.com/office/drawing/2010/main" val="0"/>
              </a:ext>
            </a:extLst>
          </a:blip>
          <a:srcRect b="14906"/>
          <a:stretch>
            <a:fillRect/>
          </a:stretch>
        </p:blipFill>
        <p:spPr bwMode="auto">
          <a:xfrm>
            <a:off x="-4761" y="0"/>
            <a:ext cx="914876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AutoShape 43"/>
          <p:cNvSpPr>
            <a:spLocks noChangeArrowheads="1"/>
          </p:cNvSpPr>
          <p:nvPr/>
        </p:nvSpPr>
        <p:spPr bwMode="auto">
          <a:xfrm>
            <a:off x="973140" y="987431"/>
            <a:ext cx="6054725" cy="3744913"/>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chemeClr val="tx1"/>
              </a:solidFill>
            </a:endParaRPr>
          </a:p>
        </p:txBody>
      </p:sp>
      <p:graphicFrame>
        <p:nvGraphicFramePr>
          <p:cNvPr id="12" name="Group 247"/>
          <p:cNvGraphicFramePr>
            <a:graphicFrameLocks noGrp="1"/>
          </p:cNvGraphicFramePr>
          <p:nvPr>
            <p:extLst>
              <p:ext uri="{D42A27DB-BD31-4B8C-83A1-F6EECF244321}">
                <p14:modId xmlns:p14="http://schemas.microsoft.com/office/powerpoint/2010/main" val="2223117212"/>
              </p:ext>
            </p:extLst>
          </p:nvPr>
        </p:nvGraphicFramePr>
        <p:xfrm>
          <a:off x="957263" y="1379547"/>
          <a:ext cx="5846762" cy="3279773"/>
        </p:xfrm>
        <a:graphic>
          <a:graphicData uri="http://schemas.openxmlformats.org/drawingml/2006/table">
            <a:tbl>
              <a:tblPr/>
              <a:tblGrid>
                <a:gridCol w="513375"/>
                <a:gridCol w="3550605"/>
                <a:gridCol w="1069669"/>
                <a:gridCol w="713113"/>
              </a:tblGrid>
              <a:tr h="272357">
                <a:tc>
                  <a:txBody>
                    <a:bodyPr/>
                    <a:lstStyle/>
                    <a:p>
                      <a:pPr algn="ctr" rtl="0" fontAlgn="b"/>
                      <a:r>
                        <a:rPr lang="en-GB" sz="1200" b="0" i="0" u="none" strike="noStrike" dirty="0">
                          <a:solidFill>
                            <a:srgbClr val="000000"/>
                          </a:solidFill>
                          <a:effectLst/>
                          <a:latin typeface="C4 Text"/>
                        </a:rPr>
                        <a:t>1</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FATHER BROWN</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466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4509">
                <a:tc>
                  <a:txBody>
                    <a:bodyPr/>
                    <a:lstStyle/>
                    <a:p>
                      <a:pPr algn="ctr" rtl="0" fontAlgn="b"/>
                      <a:r>
                        <a:rPr lang="en-GB" sz="1200" b="0" i="0" u="none" strike="noStrike" dirty="0">
                          <a:solidFill>
                            <a:srgbClr val="000000"/>
                          </a:solidFill>
                          <a:effectLst/>
                          <a:latin typeface="C4 Text"/>
                        </a:rPr>
                        <a:t>2</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REBUS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412</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9534">
                <a:tc>
                  <a:txBody>
                    <a:bodyPr/>
                    <a:lstStyle/>
                    <a:p>
                      <a:pPr algn="ctr" rtl="0" fontAlgn="b"/>
                      <a:r>
                        <a:rPr lang="en-GB" sz="1200" b="0" i="0" u="none" strike="noStrike">
                          <a:solidFill>
                            <a:srgbClr val="000000"/>
                          </a:solidFill>
                          <a:effectLst/>
                          <a:latin typeface="C4 Text"/>
                        </a:rPr>
                        <a:t>3</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THE INSPECTOR </a:t>
                      </a:r>
                      <a:r>
                        <a:rPr lang="en-GB" sz="1200" b="0" i="0" u="none" strike="noStrike" dirty="0" err="1">
                          <a:solidFill>
                            <a:srgbClr val="000000"/>
                          </a:solidFill>
                          <a:effectLst/>
                          <a:latin typeface="+mn-lt"/>
                        </a:rPr>
                        <a:t>LYNLEY</a:t>
                      </a:r>
                      <a:r>
                        <a:rPr lang="en-GB" sz="1200" b="0" i="0" u="none" strike="noStrike" dirty="0">
                          <a:solidFill>
                            <a:srgbClr val="000000"/>
                          </a:solidFill>
                          <a:effectLst/>
                          <a:latin typeface="+mn-lt"/>
                        </a:rPr>
                        <a:t> MYSTERIES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354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5074">
                <a:tc>
                  <a:txBody>
                    <a:bodyPr/>
                    <a:lstStyle/>
                    <a:p>
                      <a:pPr algn="ctr" rtl="0" fontAlgn="b"/>
                      <a:r>
                        <a:rPr lang="en-GB" sz="1200" b="0" i="0" u="none" strike="noStrike">
                          <a:solidFill>
                            <a:srgbClr val="000000"/>
                          </a:solidFill>
                          <a:effectLst/>
                          <a:latin typeface="C4 Text"/>
                        </a:rPr>
                        <a:t>4</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err="1">
                          <a:solidFill>
                            <a:srgbClr val="000000"/>
                          </a:solidFill>
                          <a:effectLst/>
                          <a:latin typeface="+mn-lt"/>
                        </a:rPr>
                        <a:t>DALZIEL</a:t>
                      </a:r>
                      <a:r>
                        <a:rPr lang="en-GB" sz="1200" b="0" i="0" u="none" strike="noStrike" dirty="0">
                          <a:solidFill>
                            <a:srgbClr val="000000"/>
                          </a:solidFill>
                          <a:effectLst/>
                          <a:latin typeface="+mn-lt"/>
                        </a:rPr>
                        <a:t> AND PASCOE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354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2135">
                <a:tc>
                  <a:txBody>
                    <a:bodyPr/>
                    <a:lstStyle/>
                    <a:p>
                      <a:pPr algn="ctr" rtl="0" fontAlgn="b"/>
                      <a:r>
                        <a:rPr lang="en-GB" sz="1200" b="0" i="0" u="none" strike="noStrike">
                          <a:solidFill>
                            <a:srgbClr val="000000"/>
                          </a:solidFill>
                          <a:effectLst/>
                          <a:latin typeface="C4 Text"/>
                        </a:rPr>
                        <a:t>5</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MISS FISHER'S MURDER MYSTERIES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349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34743">
                <a:tc>
                  <a:txBody>
                    <a:bodyPr/>
                    <a:lstStyle/>
                    <a:p>
                      <a:pPr algn="ctr" rtl="0" fontAlgn="b"/>
                      <a:r>
                        <a:rPr lang="en-GB" sz="1200" b="0" i="0" u="none" strike="noStrike" dirty="0">
                          <a:solidFill>
                            <a:srgbClr val="000000"/>
                          </a:solidFill>
                          <a:effectLst/>
                          <a:latin typeface="C4 Text"/>
                        </a:rPr>
                        <a:t>6</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ABANDONED ENGINEERING</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YESTERDAY </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349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7353">
                <a:tc>
                  <a:txBody>
                    <a:bodyPr/>
                    <a:lstStyle/>
                    <a:p>
                      <a:pPr algn="ctr" rtl="0" fontAlgn="b"/>
                      <a:r>
                        <a:rPr lang="en-GB" sz="1200" b="0" i="0" u="none" strike="noStrike">
                          <a:solidFill>
                            <a:srgbClr val="000000"/>
                          </a:solidFill>
                          <a:effectLst/>
                          <a:latin typeface="C4 Text"/>
                        </a:rPr>
                        <a:t>7</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REBUS - THE NAMING OF THE DEAD</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328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17022">
                <a:tc>
                  <a:txBody>
                    <a:bodyPr/>
                    <a:lstStyle/>
                    <a:p>
                      <a:pPr algn="ctr" rtl="0" fontAlgn="b"/>
                      <a:r>
                        <a:rPr lang="en-GB" sz="1200" b="0" i="0" u="none" strike="noStrike">
                          <a:solidFill>
                            <a:srgbClr val="000000"/>
                          </a:solidFill>
                          <a:effectLst/>
                          <a:latin typeface="C4 Text"/>
                        </a:rPr>
                        <a:t>8</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NEW TRICKS</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319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52135">
                <a:tc>
                  <a:txBody>
                    <a:bodyPr/>
                    <a:lstStyle/>
                    <a:p>
                      <a:pPr algn="ctr" rtl="0" fontAlgn="b"/>
                      <a:r>
                        <a:rPr lang="en-GB" sz="1200" b="0" i="0" u="none" strike="noStrike">
                          <a:solidFill>
                            <a:srgbClr val="000000"/>
                          </a:solidFill>
                          <a:effectLst/>
                          <a:latin typeface="C4 Text"/>
                        </a:rPr>
                        <a:t>9</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a:solidFill>
                            <a:srgbClr val="000000"/>
                          </a:solidFill>
                          <a:effectLst/>
                          <a:latin typeface="+mn-lt"/>
                        </a:rPr>
                        <a:t>LAST OF THE SUMMER WINE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smtClean="0">
                          <a:solidFill>
                            <a:srgbClr val="000000"/>
                          </a:solidFill>
                          <a:effectLst/>
                          <a:latin typeface="+mn-lt"/>
                        </a:rPr>
                        <a:t>DRAMA</a:t>
                      </a:r>
                      <a:endParaRPr lang="en-GB" sz="1400" b="0" i="0" u="none" strike="noStrike" dirty="0">
                        <a:solidFill>
                          <a:srgbClr val="000000"/>
                        </a:solidFill>
                        <a:effectLst/>
                        <a:latin typeface="+mn-lt"/>
                      </a:endParaRP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316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r h="364911">
                <a:tc>
                  <a:txBody>
                    <a:bodyPr/>
                    <a:lstStyle/>
                    <a:p>
                      <a:pPr algn="ctr" rtl="0" fontAlgn="b"/>
                      <a:r>
                        <a:rPr lang="en-GB" sz="1200" b="0" i="0" u="none" strike="noStrike">
                          <a:solidFill>
                            <a:srgbClr val="000000"/>
                          </a:solidFill>
                          <a:effectLst/>
                          <a:latin typeface="C4 Text"/>
                        </a:rPr>
                        <a:t>10</a:t>
                      </a:r>
                    </a:p>
                  </a:txBody>
                  <a:tcPr marL="0" marR="0" marT="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200" b="0" i="0" u="none" strike="noStrike" dirty="0">
                          <a:solidFill>
                            <a:srgbClr val="000000"/>
                          </a:solidFill>
                          <a:effectLst/>
                          <a:latin typeface="+mn-lt"/>
                        </a:rPr>
                        <a:t>DEATH IN PARADISE</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DRAMA</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en-GB" sz="1400" b="0" i="0" u="none" strike="noStrike" dirty="0">
                          <a:solidFill>
                            <a:srgbClr val="000000"/>
                          </a:solidFill>
                          <a:effectLst/>
                          <a:latin typeface="+mn-lt"/>
                        </a:rPr>
                        <a:t>307</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r>
            </a:tbl>
          </a:graphicData>
        </a:graphic>
      </p:graphicFrame>
      <p:sp>
        <p:nvSpPr>
          <p:cNvPr id="20" name="Rectangle 2"/>
          <p:cNvSpPr>
            <a:spLocks noGrp="1" noChangeArrowheads="1"/>
          </p:cNvSpPr>
          <p:nvPr>
            <p:ph type="title" idx="4294967295"/>
          </p:nvPr>
        </p:nvSpPr>
        <p:spPr>
          <a:xfrm>
            <a:off x="0" y="627063"/>
            <a:ext cx="827088" cy="360362"/>
          </a:xfrm>
          <a:solidFill>
            <a:srgbClr val="2CB1AE"/>
          </a:solidFill>
        </p:spPr>
        <p:txBody>
          <a:bodyPr/>
          <a:lstStyle/>
          <a:p>
            <a:pPr eaLnBrk="1" hangingPunct="1">
              <a:defRPr/>
            </a:pPr>
            <a:r>
              <a:rPr lang="en-GB" sz="2400" dirty="0">
                <a:solidFill>
                  <a:srgbClr val="FFFFFF"/>
                </a:solidFill>
                <a:ea typeface="+mj-ea"/>
              </a:rPr>
              <a:t>50+</a:t>
            </a:r>
          </a:p>
        </p:txBody>
      </p:sp>
      <p:pic>
        <p:nvPicPr>
          <p:cNvPr id="229422"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idx="4294967295"/>
          </p:nvPr>
        </p:nvSpPr>
        <p:spPr>
          <a:xfrm>
            <a:off x="0" y="195264"/>
            <a:ext cx="5867400" cy="431800"/>
          </a:xfrm>
          <a:solidFill>
            <a:srgbClr val="2CB1AE"/>
          </a:solidFill>
        </p:spPr>
        <p:txBody>
          <a:bodyPr/>
          <a:lstStyle/>
          <a:p>
            <a:pPr eaLnBrk="1" hangingPunct="1">
              <a:defRPr/>
            </a:pPr>
            <a:r>
              <a:rPr lang="en-GB" sz="3200" dirty="0">
                <a:solidFill>
                  <a:srgbClr val="FFFFFF"/>
                </a:solidFill>
                <a:ea typeface="+mj-ea"/>
              </a:rPr>
              <a:t>Highest Rating Programmes </a:t>
            </a:r>
            <a:endParaRPr lang="en-GB" sz="2400" dirty="0">
              <a:solidFill>
                <a:srgbClr val="FFFFFF"/>
              </a:solidFill>
              <a:ea typeface="+mj-ea"/>
            </a:endParaRPr>
          </a:p>
        </p:txBody>
      </p:sp>
      <p:sp>
        <p:nvSpPr>
          <p:cNvPr id="229424" name="Text Box 173"/>
          <p:cNvSpPr txBox="1">
            <a:spLocks noChangeArrowheads="1"/>
          </p:cNvSpPr>
          <p:nvPr/>
        </p:nvSpPr>
        <p:spPr bwMode="auto">
          <a:xfrm>
            <a:off x="-36513" y="4897438"/>
            <a:ext cx="7064376"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Q2 2018. </a:t>
            </a:r>
            <a:r>
              <a:rPr lang="en-GB" altLang="en-US" sz="1100" i="1" dirty="0">
                <a:solidFill>
                  <a:schemeClr val="bg1"/>
                </a:solidFill>
              </a:rPr>
              <a:t>Unique Main Title.</a:t>
            </a:r>
          </a:p>
        </p:txBody>
      </p:sp>
      <p:sp>
        <p:nvSpPr>
          <p:cNvPr id="229425" name="TextBox 15"/>
          <p:cNvSpPr txBox="1">
            <a:spLocks noChangeArrowheads="1"/>
          </p:cNvSpPr>
          <p:nvPr/>
        </p:nvSpPr>
        <p:spPr bwMode="auto">
          <a:xfrm>
            <a:off x="5895977" y="106838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a:solidFill>
                  <a:srgbClr val="000000"/>
                </a:solidFill>
              </a:rPr>
              <a:t>000s</a:t>
            </a:r>
          </a:p>
        </p:txBody>
      </p:sp>
      <p:pic>
        <p:nvPicPr>
          <p:cNvPr id="229426"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714" y="736602"/>
            <a:ext cx="87471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5" descr="Image result for dalziel and pascoe"/>
          <p:cNvPicPr>
            <a:picLocks noChangeAspect="1" noChangeArrowheads="1"/>
          </p:cNvPicPr>
          <p:nvPr/>
        </p:nvPicPr>
        <p:blipFill>
          <a:blip r:embed="rId3">
            <a:extLst>
              <a:ext uri="{28A0092B-C50C-407E-A947-70E740481C1C}">
                <a14:useLocalDpi xmlns:a14="http://schemas.microsoft.com/office/drawing/2010/main" val="0"/>
              </a:ext>
            </a:extLst>
          </a:blip>
          <a:srcRect b="25089"/>
          <a:stretch>
            <a:fillRect/>
          </a:stretch>
        </p:blipFill>
        <p:spPr bwMode="auto">
          <a:xfrm>
            <a:off x="-15873" y="-15222"/>
            <a:ext cx="9159875" cy="518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AutoShape 43"/>
          <p:cNvSpPr>
            <a:spLocks noChangeArrowheads="1"/>
          </p:cNvSpPr>
          <p:nvPr/>
        </p:nvSpPr>
        <p:spPr bwMode="auto">
          <a:xfrm>
            <a:off x="973145" y="1114425"/>
            <a:ext cx="5832475" cy="3760788"/>
          </a:xfrm>
          <a:prstGeom prst="roundRect">
            <a:avLst>
              <a:gd name="adj" fmla="val 7435"/>
            </a:avLst>
          </a:prstGeom>
          <a:solidFill>
            <a:srgbClr val="FFFFFF">
              <a:alpha val="69803"/>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lIns="89772" tIns="44886" rIns="89772" bIns="44886" anchor="ct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spcBef>
                <a:spcPct val="0"/>
              </a:spcBef>
              <a:buClrTx/>
              <a:buFontTx/>
              <a:buNone/>
            </a:pPr>
            <a:endParaRPr lang="en-GB" altLang="en-US" sz="2000">
              <a:solidFill>
                <a:srgbClr val="3D82CE"/>
              </a:solidFill>
            </a:endParaRPr>
          </a:p>
        </p:txBody>
      </p:sp>
      <p:graphicFrame>
        <p:nvGraphicFramePr>
          <p:cNvPr id="22" name="Group 247"/>
          <p:cNvGraphicFramePr>
            <a:graphicFrameLocks noGrp="1"/>
          </p:cNvGraphicFramePr>
          <p:nvPr>
            <p:extLst>
              <p:ext uri="{D42A27DB-BD31-4B8C-83A1-F6EECF244321}">
                <p14:modId xmlns:p14="http://schemas.microsoft.com/office/powerpoint/2010/main" val="3325825195"/>
              </p:ext>
            </p:extLst>
          </p:nvPr>
        </p:nvGraphicFramePr>
        <p:xfrm>
          <a:off x="973138" y="1306515"/>
          <a:ext cx="5759450" cy="3435352"/>
        </p:xfrm>
        <a:graphic>
          <a:graphicData uri="http://schemas.openxmlformats.org/drawingml/2006/table">
            <a:tbl>
              <a:tblPr/>
              <a:tblGrid>
                <a:gridCol w="574561"/>
                <a:gridCol w="3168543"/>
                <a:gridCol w="1080185"/>
                <a:gridCol w="936161"/>
              </a:tblGrid>
              <a:tr h="338357">
                <a:tc>
                  <a:txBody>
                    <a:bodyPr/>
                    <a:lstStyle/>
                    <a:p>
                      <a:pPr algn="ctr" rtl="0" fontAlgn="b"/>
                      <a:r>
                        <a:rPr lang="en-GB" sz="1200" b="1" i="0" u="none" strike="noStrike" dirty="0">
                          <a:solidFill>
                            <a:srgbClr val="000000"/>
                          </a:solidFill>
                          <a:effectLst/>
                          <a:latin typeface="+mn-lt"/>
                        </a:rPr>
                        <a:t>1</a:t>
                      </a:r>
                    </a:p>
                  </a:txBody>
                  <a:tcPr marL="0" marR="0" marT="0" marB="0" anchor="b">
                    <a:lnL cap="flat">
                      <a:noFill/>
                    </a:lnL>
                    <a:lnR>
                      <a:noFill/>
                    </a:lnR>
                    <a:lnT cap="fla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TOO</a:t>
                      </a:r>
                      <a:r>
                        <a:rPr lang="en-GB" sz="1200" b="0" i="0" u="none" strike="noStrike" baseline="0" dirty="0" smtClean="0">
                          <a:solidFill>
                            <a:srgbClr val="000000"/>
                          </a:solidFill>
                          <a:effectLst/>
                          <a:latin typeface="C4 Text"/>
                        </a:rPr>
                        <a:t> GOOD TO EAT</a:t>
                      </a:r>
                      <a:endParaRPr lang="en-GB" sz="1200" b="0" i="0" u="none" strike="noStrike" dirty="0">
                        <a:solidFill>
                          <a:srgbClr val="000000"/>
                        </a:solidFill>
                        <a:effectLst/>
                        <a:latin typeface="C4 Text"/>
                      </a:endParaRPr>
                    </a:p>
                  </a:txBody>
                  <a:tcPr marL="9525" marR="9525" marT="9525" marB="0" anchor="b">
                    <a:lnL>
                      <a:noFill/>
                    </a:lnL>
                    <a:lnR>
                      <a:noFill/>
                    </a:lnR>
                    <a:lnT cap="fla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GOOD FOOD</a:t>
                      </a:r>
                      <a:endParaRPr lang="en-GB" sz="14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cap="fla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2</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REBUS – BLACK AND BLUE</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ALIBI </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3</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FRANKIE DRAKE MYSTERIES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ALIBI</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62675">
                <a:tc>
                  <a:txBody>
                    <a:bodyPr/>
                    <a:lstStyle/>
                    <a:p>
                      <a:pPr algn="ctr" rtl="0" fontAlgn="b"/>
                      <a:r>
                        <a:rPr lang="en-GB" sz="1200" b="0" i="0" u="none" strike="noStrike">
                          <a:solidFill>
                            <a:srgbClr val="000000"/>
                          </a:solidFill>
                          <a:effectLst/>
                          <a:latin typeface="+mn-lt"/>
                        </a:rPr>
                        <a:t>4</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err="1" smtClean="0">
                          <a:solidFill>
                            <a:srgbClr val="000000"/>
                          </a:solidFill>
                          <a:effectLst/>
                          <a:latin typeface="C4 Text"/>
                        </a:rPr>
                        <a:t>MILLY’S</a:t>
                      </a:r>
                      <a:r>
                        <a:rPr lang="en-GB" sz="1200" b="0" i="0" u="none" strike="noStrike" dirty="0" smtClean="0">
                          <a:solidFill>
                            <a:srgbClr val="000000"/>
                          </a:solidFill>
                          <a:effectLst/>
                          <a:latin typeface="C4 Text"/>
                        </a:rPr>
                        <a:t> COOKBOOK: WINTER WARMERS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GOOD FOOD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65821">
                <a:tc>
                  <a:txBody>
                    <a:bodyPr/>
                    <a:lstStyle/>
                    <a:p>
                      <a:pPr algn="ctr" rtl="0" fontAlgn="b"/>
                      <a:r>
                        <a:rPr lang="en-GB" sz="1200" b="0" i="0" u="none" strike="noStrike">
                          <a:solidFill>
                            <a:srgbClr val="000000"/>
                          </a:solidFill>
                          <a:effectLst/>
                          <a:latin typeface="+mn-lt"/>
                        </a:rPr>
                        <a:t>5</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GONE, BUT NOT FORGOTTEN</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a:solidFill>
                            <a:srgbClr val="000000"/>
                          </a:solidFill>
                          <a:effectLst/>
                          <a:latin typeface="C4 Text"/>
                        </a:rPr>
                        <a:t>DRAMA</a:t>
                      </a: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6</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DINO HUNT</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7</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SIMON</a:t>
                      </a:r>
                      <a:r>
                        <a:rPr lang="en-GB" sz="1200" b="0" i="0" u="none" strike="noStrike" baseline="0" dirty="0" smtClean="0">
                          <a:solidFill>
                            <a:srgbClr val="000000"/>
                          </a:solidFill>
                          <a:effectLst/>
                          <a:latin typeface="C4 Text"/>
                        </a:rPr>
                        <a:t> </a:t>
                      </a:r>
                      <a:r>
                        <a:rPr lang="en-GB" sz="1200" b="0" i="0" u="none" strike="noStrike" baseline="0" dirty="0" err="1" smtClean="0">
                          <a:solidFill>
                            <a:srgbClr val="000000"/>
                          </a:solidFill>
                          <a:effectLst/>
                          <a:latin typeface="C4 Text"/>
                        </a:rPr>
                        <a:t>RIMMER’S</a:t>
                      </a:r>
                      <a:r>
                        <a:rPr lang="en-GB" sz="1200" b="0" i="0" u="none" strike="noStrike" baseline="0" dirty="0" smtClean="0">
                          <a:solidFill>
                            <a:srgbClr val="000000"/>
                          </a:solidFill>
                          <a:effectLst/>
                          <a:latin typeface="C4 Text"/>
                        </a:rPr>
                        <a:t> DINNERS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GOOD FOOD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8</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JAMES MARTIN: YORKSHIRE’S FINEST</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GOOD FOOD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9</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CREATURE COMFORTS</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GOLD</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r h="338357">
                <a:tc>
                  <a:txBody>
                    <a:bodyPr/>
                    <a:lstStyle/>
                    <a:p>
                      <a:pPr algn="ctr" rtl="0" fontAlgn="b"/>
                      <a:r>
                        <a:rPr lang="en-GB" sz="1200" b="0" i="0" u="none" strike="noStrike">
                          <a:solidFill>
                            <a:srgbClr val="000000"/>
                          </a:solidFill>
                          <a:effectLst/>
                          <a:latin typeface="+mn-lt"/>
                        </a:rPr>
                        <a:t>10</a:t>
                      </a:r>
                    </a:p>
                  </a:txBody>
                  <a:tcPr marL="0" marR="0" marT="0" marB="0" anchor="b">
                    <a:lnL cap="flat">
                      <a:noFill/>
                    </a:lnL>
                    <a:lnR>
                      <a:noFill/>
                    </a:lnR>
                    <a:lnT>
                      <a:noFill/>
                    </a:lnT>
                    <a:lnB>
                      <a:noFill/>
                    </a:lnB>
                    <a:lnTlToBr>
                      <a:noFill/>
                    </a:lnTlToBr>
                    <a:lnBlToTr>
                      <a:noFill/>
                    </a:lnBlToTr>
                    <a:noFill/>
                  </a:tcPr>
                </a:tc>
                <a:tc>
                  <a:txBody>
                    <a:bodyPr/>
                    <a:lstStyle/>
                    <a:p>
                      <a:pPr algn="ctr" fontAlgn="b"/>
                      <a:r>
                        <a:rPr lang="en-GB" sz="1200" b="0" i="0" u="none" strike="noStrike" dirty="0" smtClean="0">
                          <a:solidFill>
                            <a:srgbClr val="000000"/>
                          </a:solidFill>
                          <a:effectLst/>
                          <a:latin typeface="C4 Text"/>
                        </a:rPr>
                        <a:t>FINDING LIFE</a:t>
                      </a:r>
                      <a:r>
                        <a:rPr lang="en-GB" sz="1200" b="0" i="0" u="none" strike="noStrike" baseline="0" dirty="0" smtClean="0">
                          <a:solidFill>
                            <a:srgbClr val="000000"/>
                          </a:solidFill>
                          <a:effectLst/>
                          <a:latin typeface="C4 Text"/>
                        </a:rPr>
                        <a:t> BEYOND EARTH</a:t>
                      </a:r>
                      <a:endParaRPr lang="en-GB" sz="1200" b="0" i="0" u="none" strike="noStrike" dirty="0">
                        <a:solidFill>
                          <a:srgbClr val="000000"/>
                        </a:solidFill>
                        <a:effectLst/>
                        <a:latin typeface="C4 Text"/>
                      </a:endParaRPr>
                    </a:p>
                  </a:txBody>
                  <a:tcPr marL="9525" marR="9525" marT="9525" marB="0" anchor="b">
                    <a:lnL>
                      <a:noFill/>
                    </a:lnL>
                    <a:lnR>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EDEN</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c>
                  <a:txBody>
                    <a:bodyPr/>
                    <a:lstStyle/>
                    <a:p>
                      <a:pPr algn="ctr" fontAlgn="b"/>
                      <a:r>
                        <a:rPr lang="en-GB" sz="1400" b="0" i="0" u="none" strike="noStrike" dirty="0" smtClean="0">
                          <a:solidFill>
                            <a:srgbClr val="000000"/>
                          </a:solidFill>
                          <a:effectLst/>
                          <a:latin typeface="C4 Text"/>
                        </a:rPr>
                        <a:t>211</a:t>
                      </a:r>
                      <a:endParaRPr lang="en-GB" sz="1400" b="0" i="0" u="none" strike="noStrike" dirty="0">
                        <a:solidFill>
                          <a:srgbClr val="000000"/>
                        </a:solidFill>
                        <a:effectLst/>
                        <a:latin typeface="C4 Text"/>
                      </a:endParaRPr>
                    </a:p>
                  </a:txBody>
                  <a:tcPr marL="9525" marR="9525" marT="9525" marB="0" anchor="b">
                    <a:lnL>
                      <a:noFill/>
                    </a:lnL>
                    <a:lnR cap="flat">
                      <a:noFill/>
                    </a:lnR>
                    <a:lnT>
                      <a:noFill/>
                    </a:lnT>
                    <a:lnB>
                      <a:noFill/>
                    </a:lnB>
                    <a:lnTlToBr>
                      <a:noFill/>
                    </a:lnTlToBr>
                    <a:lnBlToTr>
                      <a:noFill/>
                    </a:lnBlToTr>
                    <a:noFill/>
                  </a:tcPr>
                </a:tc>
              </a:tr>
            </a:tbl>
          </a:graphicData>
        </a:graphic>
      </p:graphicFrame>
      <p:sp>
        <p:nvSpPr>
          <p:cNvPr id="10242" name="Rectangle 2"/>
          <p:cNvSpPr>
            <a:spLocks noGrp="1" noChangeArrowheads="1"/>
          </p:cNvSpPr>
          <p:nvPr>
            <p:ph type="title" idx="4294967295"/>
          </p:nvPr>
        </p:nvSpPr>
        <p:spPr>
          <a:xfrm>
            <a:off x="5" y="195264"/>
            <a:ext cx="6659563" cy="431800"/>
          </a:xfrm>
          <a:solidFill>
            <a:srgbClr val="2CB1AE"/>
          </a:solidFill>
        </p:spPr>
        <p:txBody>
          <a:bodyPr/>
          <a:lstStyle/>
          <a:p>
            <a:pPr eaLnBrk="1" hangingPunct="1">
              <a:defRPr/>
            </a:pPr>
            <a:r>
              <a:rPr lang="en-GB" sz="3200" dirty="0">
                <a:solidFill>
                  <a:srgbClr val="FFFFFF"/>
                </a:solidFill>
                <a:ea typeface="+mj-ea"/>
              </a:rPr>
              <a:t>Highest Converting Programmes </a:t>
            </a:r>
            <a:endParaRPr lang="en-GB" sz="2400" dirty="0">
              <a:solidFill>
                <a:srgbClr val="FFFFFF"/>
              </a:solidFill>
              <a:ea typeface="+mj-ea"/>
            </a:endParaRPr>
          </a:p>
        </p:txBody>
      </p:sp>
      <p:sp>
        <p:nvSpPr>
          <p:cNvPr id="20" name="Rectangle 2"/>
          <p:cNvSpPr>
            <a:spLocks noGrp="1" noChangeArrowheads="1"/>
          </p:cNvSpPr>
          <p:nvPr>
            <p:ph type="title" idx="4294967295"/>
          </p:nvPr>
        </p:nvSpPr>
        <p:spPr>
          <a:xfrm>
            <a:off x="0" y="627063"/>
            <a:ext cx="973138" cy="360362"/>
          </a:xfrm>
          <a:solidFill>
            <a:srgbClr val="2CB1AE"/>
          </a:solidFill>
        </p:spPr>
        <p:txBody>
          <a:bodyPr/>
          <a:lstStyle/>
          <a:p>
            <a:pPr eaLnBrk="1" hangingPunct="1">
              <a:defRPr/>
            </a:pPr>
            <a:r>
              <a:rPr lang="en-GB" sz="2400" dirty="0">
                <a:solidFill>
                  <a:srgbClr val="FFFFFF"/>
                </a:solidFill>
                <a:ea typeface="+mj-ea"/>
              </a:rPr>
              <a:t>50+</a:t>
            </a:r>
          </a:p>
        </p:txBody>
      </p:sp>
      <p:sp>
        <p:nvSpPr>
          <p:cNvPr id="230447" name="TextBox 1"/>
          <p:cNvSpPr txBox="1">
            <a:spLocks noChangeArrowheads="1"/>
          </p:cNvSpPr>
          <p:nvPr/>
        </p:nvSpPr>
        <p:spPr bwMode="auto">
          <a:xfrm>
            <a:off x="5697539" y="1068388"/>
            <a:ext cx="115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algn="ctr" eaLnBrk="1" hangingPunct="1">
              <a:spcBef>
                <a:spcPct val="0"/>
              </a:spcBef>
              <a:buClrTx/>
              <a:buFontTx/>
              <a:buNone/>
            </a:pPr>
            <a:r>
              <a:rPr lang="en-GB" altLang="en-US" sz="2000" b="1" u="sng" dirty="0">
                <a:solidFill>
                  <a:srgbClr val="000000"/>
                </a:solidFill>
              </a:rPr>
              <a:t>Index</a:t>
            </a:r>
          </a:p>
        </p:txBody>
      </p:sp>
      <p:pic>
        <p:nvPicPr>
          <p:cNvPr id="230448"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67625" y="87314"/>
            <a:ext cx="134143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49" name="Text Box 173"/>
          <p:cNvSpPr txBox="1">
            <a:spLocks noChangeArrowheads="1"/>
          </p:cNvSpPr>
          <p:nvPr/>
        </p:nvSpPr>
        <p:spPr bwMode="auto">
          <a:xfrm>
            <a:off x="-15870" y="4903788"/>
            <a:ext cx="70643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72" tIns="44886" rIns="89772" bIns="44886">
            <a:spAutoFit/>
          </a:bodyPr>
          <a:lstStyle>
            <a:lvl1pPr eaLnBrk="0" hangingPunct="0">
              <a:spcBef>
                <a:spcPct val="20000"/>
              </a:spcBef>
              <a:buClr>
                <a:srgbClr val="7BA7D9"/>
              </a:buClr>
              <a:buFont typeface="Times" pitchFamily="18" charset="0"/>
              <a:buChar char="•"/>
              <a:defRPr sz="2400">
                <a:solidFill>
                  <a:srgbClr val="031929"/>
                </a:solidFill>
                <a:latin typeface="C4 Text" pitchFamily="2" charset="0"/>
                <a:ea typeface="ＭＳ Ｐゴシック" pitchFamily="34" charset="-128"/>
              </a:defRPr>
            </a:lvl1pPr>
            <a:lvl2pPr marL="742950" indent="-285750" eaLnBrk="0" hangingPunct="0">
              <a:spcBef>
                <a:spcPct val="20000"/>
              </a:spcBef>
              <a:buClr>
                <a:schemeClr val="tx1"/>
              </a:buClr>
              <a:buChar char="–"/>
              <a:defRPr sz="2800">
                <a:solidFill>
                  <a:srgbClr val="031929"/>
                </a:solidFill>
                <a:latin typeface="C4 Text" pitchFamily="2" charset="0"/>
                <a:ea typeface="ＭＳ Ｐゴシック" pitchFamily="34" charset="-128"/>
              </a:defRPr>
            </a:lvl2pPr>
            <a:lvl3pPr marL="1143000" indent="-228600" eaLnBrk="0" hangingPunct="0">
              <a:spcBef>
                <a:spcPct val="20000"/>
              </a:spcBef>
              <a:buClr>
                <a:schemeClr val="tx1"/>
              </a:buClr>
              <a:buChar char="•"/>
              <a:defRPr sz="2400">
                <a:solidFill>
                  <a:srgbClr val="031929"/>
                </a:solidFill>
                <a:latin typeface="C4 Text" pitchFamily="2" charset="0"/>
                <a:ea typeface="ＭＳ Ｐゴシック" pitchFamily="34" charset="-128"/>
              </a:defRPr>
            </a:lvl3pPr>
            <a:lvl4pPr marL="16002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4pPr>
            <a:lvl5pPr marL="2057400" indent="-228600" eaLnBrk="0" hangingPunct="0">
              <a:spcBef>
                <a:spcPct val="20000"/>
              </a:spcBef>
              <a:buClr>
                <a:schemeClr val="tx1"/>
              </a:buClr>
              <a:buChar char="»"/>
              <a:defRPr sz="2000">
                <a:solidFill>
                  <a:srgbClr val="031929"/>
                </a:solidFill>
                <a:latin typeface="C4 Text" pitchFamily="2" charset="0"/>
                <a:ea typeface="ＭＳ Ｐゴシック" pitchFamily="34" charset="-128"/>
              </a:defRPr>
            </a:lvl5pPr>
            <a:lvl6pPr marL="25146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6pPr>
            <a:lvl7pPr marL="29718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7pPr>
            <a:lvl8pPr marL="34290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8pPr>
            <a:lvl9pPr marL="3886200" indent="-228600" eaLnBrk="0" fontAlgn="base" hangingPunct="0">
              <a:spcBef>
                <a:spcPct val="20000"/>
              </a:spcBef>
              <a:spcAft>
                <a:spcPct val="0"/>
              </a:spcAft>
              <a:buClr>
                <a:schemeClr val="tx1"/>
              </a:buClr>
              <a:buChar char="»"/>
              <a:defRPr sz="2000">
                <a:solidFill>
                  <a:srgbClr val="031929"/>
                </a:solidFill>
                <a:latin typeface="C4 Text" pitchFamily="2" charset="0"/>
                <a:ea typeface="ＭＳ Ｐゴシック" pitchFamily="34" charset="-128"/>
              </a:defRPr>
            </a:lvl9pPr>
          </a:lstStyle>
          <a:p>
            <a:pPr eaLnBrk="1" hangingPunct="1">
              <a:spcBef>
                <a:spcPct val="50000"/>
              </a:spcBef>
              <a:buClrTx/>
              <a:buFontTx/>
              <a:buNone/>
            </a:pPr>
            <a:r>
              <a:rPr lang="en-GB" altLang="en-US" sz="1100" i="1" dirty="0">
                <a:solidFill>
                  <a:schemeClr val="bg1"/>
                </a:solidFill>
              </a:rPr>
              <a:t>Source: BARB/</a:t>
            </a:r>
            <a:r>
              <a:rPr lang="en-GB" altLang="en-US" sz="1100" i="1" dirty="0" err="1">
                <a:solidFill>
                  <a:schemeClr val="bg1"/>
                </a:solidFill>
              </a:rPr>
              <a:t>Techedge</a:t>
            </a:r>
            <a:r>
              <a:rPr lang="en-GB" altLang="en-US" sz="1100" i="1" dirty="0">
                <a:solidFill>
                  <a:schemeClr val="bg1"/>
                </a:solidFill>
              </a:rPr>
              <a:t> </a:t>
            </a:r>
            <a:r>
              <a:rPr lang="en-GB" altLang="en-US" sz="1100" i="1" dirty="0" smtClean="0">
                <a:solidFill>
                  <a:schemeClr val="bg1"/>
                </a:solidFill>
              </a:rPr>
              <a:t>Q3 2018. </a:t>
            </a:r>
            <a:r>
              <a:rPr lang="en-GB" altLang="en-US" sz="1100" i="1" dirty="0">
                <a:solidFill>
                  <a:schemeClr val="bg1"/>
                </a:solidFill>
              </a:rPr>
              <a:t>Unique Main Title. Min TVR=0.3</a:t>
            </a:r>
          </a:p>
        </p:txBody>
      </p:sp>
      <p:pic>
        <p:nvPicPr>
          <p:cNvPr id="230450" name="Picture 2" descr="https://cas.uktv.co.uk/static/network/img/channel-logos/uktv-nebula-logo-159x1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2289" y="263526"/>
            <a:ext cx="874712"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3D82CE"/>
      </a:dk1>
      <a:lt1>
        <a:srgbClr val="FFFFFF"/>
      </a:lt1>
      <a:dk2>
        <a:srgbClr val="3D82CE"/>
      </a:dk2>
      <a:lt2>
        <a:srgbClr val="AFAFAF"/>
      </a:lt2>
      <a:accent1>
        <a:srgbClr val="79CAF7"/>
      </a:accent1>
      <a:accent2>
        <a:srgbClr val="FF3D00"/>
      </a:accent2>
      <a:accent3>
        <a:srgbClr val="FFFFFF"/>
      </a:accent3>
      <a:accent4>
        <a:srgbClr val="336EB0"/>
      </a:accent4>
      <a:accent5>
        <a:srgbClr val="BEE1FA"/>
      </a:accent5>
      <a:accent6>
        <a:srgbClr val="E73600"/>
      </a:accent6>
      <a:hlink>
        <a:srgbClr val="FFCC00"/>
      </a:hlink>
      <a:folHlink>
        <a:srgbClr val="B849B9"/>
      </a:folHlink>
    </a:clrScheme>
    <a:fontScheme name="Blank Presentation">
      <a:majorFont>
        <a:latin typeface="C4 Headline"/>
        <a:ea typeface="ＭＳ Ｐゴシック"/>
        <a:cs typeface="ＭＳ Ｐゴシック"/>
      </a:majorFont>
      <a:minorFont>
        <a:latin typeface="C4 Tex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lank Presentation">
  <a:themeElements>
    <a:clrScheme name="">
      <a:dk1>
        <a:srgbClr val="3D82CE"/>
      </a:dk1>
      <a:lt1>
        <a:srgbClr val="FFFFFF"/>
      </a:lt1>
      <a:dk2>
        <a:srgbClr val="3D82CE"/>
      </a:dk2>
      <a:lt2>
        <a:srgbClr val="AFAFAF"/>
      </a:lt2>
      <a:accent1>
        <a:srgbClr val="79CAF7"/>
      </a:accent1>
      <a:accent2>
        <a:srgbClr val="FF3D00"/>
      </a:accent2>
      <a:accent3>
        <a:srgbClr val="FFFFFF"/>
      </a:accent3>
      <a:accent4>
        <a:srgbClr val="336EB0"/>
      </a:accent4>
      <a:accent5>
        <a:srgbClr val="BEE1FA"/>
      </a:accent5>
      <a:accent6>
        <a:srgbClr val="E73600"/>
      </a:accent6>
      <a:hlink>
        <a:srgbClr val="FFCC00"/>
      </a:hlink>
      <a:folHlink>
        <a:srgbClr val="B849B9"/>
      </a:folHlink>
    </a:clrScheme>
    <a:fontScheme name="Blank Presentation">
      <a:majorFont>
        <a:latin typeface="C4 Headline"/>
        <a:ea typeface="ＭＳ Ｐゴシック"/>
        <a:cs typeface="ＭＳ Ｐゴシック"/>
      </a:majorFont>
      <a:minorFont>
        <a:latin typeface="C4 Tex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3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UKTV TEMP 16-9 MASTER v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2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1.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Presentation2</Template>
  <TotalTime>31052</TotalTime>
  <Words>6347</Words>
  <Application>Microsoft Office PowerPoint</Application>
  <PresentationFormat>On-screen Show (16:9)</PresentationFormat>
  <Paragraphs>1018</Paragraphs>
  <Slides>50</Slides>
  <Notes>28</Notes>
  <HiddenSlides>0</HiddenSlides>
  <MMClips>0</MMClips>
  <ScaleCrop>false</ScaleCrop>
  <HeadingPairs>
    <vt:vector size="4" baseType="variant">
      <vt:variant>
        <vt:lpstr>Theme</vt:lpstr>
      </vt:variant>
      <vt:variant>
        <vt:i4>32</vt:i4>
      </vt:variant>
      <vt:variant>
        <vt:lpstr>Slide Titles</vt:lpstr>
      </vt:variant>
      <vt:variant>
        <vt:i4>50</vt:i4>
      </vt:variant>
    </vt:vector>
  </HeadingPairs>
  <TitlesOfParts>
    <vt:vector size="82" baseType="lpstr">
      <vt:lpstr>Blank Presentation</vt:lpstr>
      <vt:lpstr>Office Theme</vt:lpstr>
      <vt:lpstr>3_Office Theme</vt:lpstr>
      <vt:lpstr>5_Office Theme</vt:lpstr>
      <vt:lpstr>7_Office Theme</vt:lpstr>
      <vt:lpstr>6_Office Theme</vt:lpstr>
      <vt:lpstr>8_Office Theme</vt:lpstr>
      <vt:lpstr>9_Office Theme</vt:lpstr>
      <vt:lpstr>10_Office Theme</vt:lpstr>
      <vt:lpstr>1_Blank Presentation</vt:lpstr>
      <vt:lpstr>1_Office Theme</vt:lpstr>
      <vt:lpstr>14_Office Theme</vt:lpstr>
      <vt:lpstr>41_Office Theme</vt:lpstr>
      <vt:lpstr>42_Office Theme</vt:lpstr>
      <vt:lpstr>35_Office Theme</vt:lpstr>
      <vt:lpstr>18_Office Theme</vt:lpstr>
      <vt:lpstr>1_UKTV TEMP 16-9 MASTER v4</vt:lpstr>
      <vt:lpstr>26_Office Theme</vt:lpstr>
      <vt:lpstr>25_Office Theme</vt:lpstr>
      <vt:lpstr>12_Office Theme</vt:lpstr>
      <vt:lpstr>28_Office Theme</vt:lpstr>
      <vt:lpstr>13_Office Theme</vt:lpstr>
      <vt:lpstr>29_Office Theme</vt:lpstr>
      <vt:lpstr>31_Office Theme</vt:lpstr>
      <vt:lpstr>4_Office Theme</vt:lpstr>
      <vt:lpstr>11_Office Theme</vt:lpstr>
      <vt:lpstr>23_Office Theme</vt:lpstr>
      <vt:lpstr>15_Office Theme</vt:lpstr>
      <vt:lpstr>22_Office Theme</vt:lpstr>
      <vt:lpstr>2_Office Theme</vt:lpstr>
      <vt:lpstr>16_Office Theme</vt:lpstr>
      <vt:lpstr>19_Office Theme</vt:lpstr>
      <vt:lpstr>PowerPoint Presentation</vt:lpstr>
      <vt:lpstr>UKTV Highlights</vt:lpstr>
      <vt:lpstr>Dave and Drama retained their places as the top two non-public service broadcasters in the UK</vt:lpstr>
      <vt:lpstr>PowerPoint Presentation</vt:lpstr>
      <vt:lpstr>UKTV adds incremental reach</vt:lpstr>
      <vt:lpstr>Highest Rating Programmes </vt:lpstr>
      <vt:lpstr>Highest Converting Programmes </vt:lpstr>
      <vt:lpstr>50+</vt:lpstr>
      <vt:lpstr>Highest Converting Programmes </vt:lpstr>
      <vt:lpstr>ABC1 Adults</vt:lpstr>
      <vt:lpstr>Highest Converting Programmes</vt:lpstr>
      <vt:lpstr>Men</vt:lpstr>
      <vt:lpstr>Highest Converting Programmes</vt:lpstr>
      <vt:lpstr>PowerPoint Presentation</vt:lpstr>
      <vt:lpstr>PowerPoint Presentation</vt:lpstr>
      <vt:lpstr>Monthly Reach </vt:lpstr>
      <vt:lpstr>Monthly Reach </vt:lpstr>
      <vt:lpstr>PowerPoint Presentation</vt:lpstr>
      <vt:lpstr>PowerPoint Presentation</vt:lpstr>
      <vt:lpstr>PowerPoint Presentation</vt:lpstr>
      <vt:lpstr>Dave is the place to reach 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Office 2004 Test Drive 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dc:creator>
  <cp:lastModifiedBy>Amelia Ayliffe</cp:lastModifiedBy>
  <cp:revision>713</cp:revision>
  <dcterms:created xsi:type="dcterms:W3CDTF">2008-08-11T13:37:40Z</dcterms:created>
  <dcterms:modified xsi:type="dcterms:W3CDTF">2018-11-05T11:47:38Z</dcterms:modified>
</cp:coreProperties>
</file>