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Lst>
  <p:notesMasterIdLst>
    <p:notesMasterId r:id="rId12"/>
  </p:notesMasterIdLst>
  <p:handoutMasterIdLst>
    <p:handoutMasterId r:id="rId13"/>
  </p:handoutMasterIdLst>
  <p:sldIdLst>
    <p:sldId id="274" r:id="rId5"/>
    <p:sldId id="275" r:id="rId6"/>
    <p:sldId id="276" r:id="rId7"/>
    <p:sldId id="277" r:id="rId8"/>
    <p:sldId id="278" r:id="rId9"/>
    <p:sldId id="261" r:id="rId10"/>
    <p:sldId id="270" r:id="rId11"/>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4F98"/>
    <a:srgbClr val="EEEDF4"/>
    <a:srgbClr val="5DD5FF"/>
    <a:srgbClr val="000001"/>
    <a:srgbClr val="00003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3BDED6E-E628-4A4A-AC22-D1135EC2F8DB}" v="3" dt="2022-07-07T13:17:54.020"/>
  </p1510:revLst>
</p1510:revInfo>
</file>

<file path=ppt/tableStyles.xml><?xml version="1.0" encoding="utf-8"?>
<a:tblStyleLst xmlns:a="http://schemas.openxmlformats.org/drawingml/2006/main" def="{5C22544A-7EE6-4342-B048-85BDC9FD1C3A}">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307" autoAdjust="0"/>
    <p:restoredTop sz="94707"/>
  </p:normalViewPr>
  <p:slideViewPr>
    <p:cSldViewPr snapToGrid="0" snapToObjects="1">
      <p:cViewPr varScale="1">
        <p:scale>
          <a:sx n="75" d="100"/>
          <a:sy n="75" d="100"/>
        </p:scale>
        <p:origin x="3594" y="54"/>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68" d="100"/>
          <a:sy n="68" d="100"/>
        </p:scale>
        <p:origin x="2808"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rie Venter (He\Him)" userId="7e77edfa-14e6-4c64-a09c-b3404fd54033" providerId="ADAL" clId="{83BDED6E-E628-4A4A-AC22-D1135EC2F8DB}"/>
    <pc:docChg chg="custSel addSld modSld">
      <pc:chgData name="Jurie Venter (He\Him)" userId="7e77edfa-14e6-4c64-a09c-b3404fd54033" providerId="ADAL" clId="{83BDED6E-E628-4A4A-AC22-D1135EC2F8DB}" dt="2022-07-08T13:46:05.779" v="350" actId="20577"/>
      <pc:docMkLst>
        <pc:docMk/>
      </pc:docMkLst>
      <pc:sldChg chg="modSp mod">
        <pc:chgData name="Jurie Venter (He\Him)" userId="7e77edfa-14e6-4c64-a09c-b3404fd54033" providerId="ADAL" clId="{83BDED6E-E628-4A4A-AC22-D1135EC2F8DB}" dt="2022-07-07T13:15:38.850" v="246" actId="1076"/>
        <pc:sldMkLst>
          <pc:docMk/>
          <pc:sldMk cId="643393897" sldId="261"/>
        </pc:sldMkLst>
        <pc:spChg chg="mod">
          <ac:chgData name="Jurie Venter (He\Him)" userId="7e77edfa-14e6-4c64-a09c-b3404fd54033" providerId="ADAL" clId="{83BDED6E-E628-4A4A-AC22-D1135EC2F8DB}" dt="2022-07-07T13:14:22.905" v="229" actId="14100"/>
          <ac:spMkLst>
            <pc:docMk/>
            <pc:sldMk cId="643393897" sldId="261"/>
            <ac:spMk id="2" creationId="{2CF95758-3260-486D-836F-2EC1DD721D04}"/>
          </ac:spMkLst>
        </pc:spChg>
        <pc:spChg chg="mod">
          <ac:chgData name="Jurie Venter (He\Him)" userId="7e77edfa-14e6-4c64-a09c-b3404fd54033" providerId="ADAL" clId="{83BDED6E-E628-4A4A-AC22-D1135EC2F8DB}" dt="2022-07-07T13:15:15.638" v="241" actId="20577"/>
          <ac:spMkLst>
            <pc:docMk/>
            <pc:sldMk cId="643393897" sldId="261"/>
            <ac:spMk id="22" creationId="{C016D67E-6CB1-174B-B519-F9841A310CC2}"/>
          </ac:spMkLst>
        </pc:spChg>
        <pc:graphicFrameChg chg="mod modGraphic">
          <ac:chgData name="Jurie Venter (He\Him)" userId="7e77edfa-14e6-4c64-a09c-b3404fd54033" providerId="ADAL" clId="{83BDED6E-E628-4A4A-AC22-D1135EC2F8DB}" dt="2022-07-07T13:15:38.850" v="246" actId="1076"/>
          <ac:graphicFrameMkLst>
            <pc:docMk/>
            <pc:sldMk cId="643393897" sldId="261"/>
            <ac:graphicFrameMk id="5" creationId="{F676F26F-C295-4CD8-B5C3-4A1E4AC5D876}"/>
          </ac:graphicFrameMkLst>
        </pc:graphicFrameChg>
      </pc:sldChg>
      <pc:sldChg chg="modSp mod">
        <pc:chgData name="Jurie Venter (He\Him)" userId="7e77edfa-14e6-4c64-a09c-b3404fd54033" providerId="ADAL" clId="{83BDED6E-E628-4A4A-AC22-D1135EC2F8DB}" dt="2022-07-07T13:18:04.759" v="334" actId="113"/>
        <pc:sldMkLst>
          <pc:docMk/>
          <pc:sldMk cId="915002757" sldId="270"/>
        </pc:sldMkLst>
        <pc:spChg chg="mod">
          <ac:chgData name="Jurie Venter (He\Him)" userId="7e77edfa-14e6-4c64-a09c-b3404fd54033" providerId="ADAL" clId="{83BDED6E-E628-4A4A-AC22-D1135EC2F8DB}" dt="2022-07-07T13:17:25.488" v="328" actId="20577"/>
          <ac:spMkLst>
            <pc:docMk/>
            <pc:sldMk cId="915002757" sldId="270"/>
            <ac:spMk id="3" creationId="{67B88ECB-59FF-4065-9E1C-E7CE80276078}"/>
          </ac:spMkLst>
        </pc:spChg>
        <pc:spChg chg="mod">
          <ac:chgData name="Jurie Venter (He\Him)" userId="7e77edfa-14e6-4c64-a09c-b3404fd54033" providerId="ADAL" clId="{83BDED6E-E628-4A4A-AC22-D1135EC2F8DB}" dt="2022-07-07T13:17:13.104" v="320" actId="255"/>
          <ac:spMkLst>
            <pc:docMk/>
            <pc:sldMk cId="915002757" sldId="270"/>
            <ac:spMk id="17" creationId="{927CD49E-659B-4347-83A3-0C4354CF053F}"/>
          </ac:spMkLst>
        </pc:spChg>
        <pc:graphicFrameChg chg="mod modGraphic">
          <ac:chgData name="Jurie Venter (He\Him)" userId="7e77edfa-14e6-4c64-a09c-b3404fd54033" providerId="ADAL" clId="{83BDED6E-E628-4A4A-AC22-D1135EC2F8DB}" dt="2022-07-07T13:18:04.759" v="334" actId="113"/>
          <ac:graphicFrameMkLst>
            <pc:docMk/>
            <pc:sldMk cId="915002757" sldId="270"/>
            <ac:graphicFrameMk id="9" creationId="{8F5BC8EE-ABC9-4F81-B9EA-01B17D93007F}"/>
          </ac:graphicFrameMkLst>
        </pc:graphicFrameChg>
      </pc:sldChg>
      <pc:sldChg chg="modSp mod">
        <pc:chgData name="Jurie Venter (He\Him)" userId="7e77edfa-14e6-4c64-a09c-b3404fd54033" providerId="ADAL" clId="{83BDED6E-E628-4A4A-AC22-D1135EC2F8DB}" dt="2022-07-08T13:46:05.779" v="350" actId="20577"/>
        <pc:sldMkLst>
          <pc:docMk/>
          <pc:sldMk cId="2656074557" sldId="274"/>
        </pc:sldMkLst>
        <pc:spChg chg="mod">
          <ac:chgData name="Jurie Venter (He\Him)" userId="7e77edfa-14e6-4c64-a09c-b3404fd54033" providerId="ADAL" clId="{83BDED6E-E628-4A4A-AC22-D1135EC2F8DB}" dt="2022-07-08T13:46:05.779" v="350" actId="20577"/>
          <ac:spMkLst>
            <pc:docMk/>
            <pc:sldMk cId="2656074557" sldId="274"/>
            <ac:spMk id="3" creationId="{8F8966BE-6E13-4B75-8574-634DE33E2335}"/>
          </ac:spMkLst>
        </pc:spChg>
      </pc:sldChg>
      <pc:sldChg chg="modSp mod">
        <pc:chgData name="Jurie Venter (He\Him)" userId="7e77edfa-14e6-4c64-a09c-b3404fd54033" providerId="ADAL" clId="{83BDED6E-E628-4A4A-AC22-D1135EC2F8DB}" dt="2022-07-07T12:48:38.529" v="105" actId="20577"/>
        <pc:sldMkLst>
          <pc:docMk/>
          <pc:sldMk cId="3051497076" sldId="275"/>
        </pc:sldMkLst>
        <pc:spChg chg="mod">
          <ac:chgData name="Jurie Venter (He\Him)" userId="7e77edfa-14e6-4c64-a09c-b3404fd54033" providerId="ADAL" clId="{83BDED6E-E628-4A4A-AC22-D1135EC2F8DB}" dt="2022-07-07T12:48:38.529" v="105" actId="20577"/>
          <ac:spMkLst>
            <pc:docMk/>
            <pc:sldMk cId="3051497076" sldId="275"/>
            <ac:spMk id="3" creationId="{8F8966BE-6E13-4B75-8574-634DE33E2335}"/>
          </ac:spMkLst>
        </pc:spChg>
      </pc:sldChg>
      <pc:sldChg chg="modSp add mod">
        <pc:chgData name="Jurie Venter (He\Him)" userId="7e77edfa-14e6-4c64-a09c-b3404fd54033" providerId="ADAL" clId="{83BDED6E-E628-4A4A-AC22-D1135EC2F8DB}" dt="2022-07-07T12:48:02.119" v="94" actId="20577"/>
        <pc:sldMkLst>
          <pc:docMk/>
          <pc:sldMk cId="2819298876" sldId="276"/>
        </pc:sldMkLst>
        <pc:spChg chg="mod">
          <ac:chgData name="Jurie Venter (He\Him)" userId="7e77edfa-14e6-4c64-a09c-b3404fd54033" providerId="ADAL" clId="{83BDED6E-E628-4A4A-AC22-D1135EC2F8DB}" dt="2022-07-07T12:48:02.119" v="94" actId="20577"/>
          <ac:spMkLst>
            <pc:docMk/>
            <pc:sldMk cId="2819298876" sldId="276"/>
            <ac:spMk id="3" creationId="{8F8966BE-6E13-4B75-8574-634DE33E2335}"/>
          </ac:spMkLst>
        </pc:spChg>
      </pc:sldChg>
      <pc:sldChg chg="add">
        <pc:chgData name="Jurie Venter (He\Him)" userId="7e77edfa-14e6-4c64-a09c-b3404fd54033" providerId="ADAL" clId="{83BDED6E-E628-4A4A-AC22-D1135EC2F8DB}" dt="2022-07-07T12:49:07.904" v="106" actId="2890"/>
        <pc:sldMkLst>
          <pc:docMk/>
          <pc:sldMk cId="3307800675" sldId="277"/>
        </pc:sldMkLst>
      </pc:sldChg>
      <pc:sldChg chg="modSp add mod">
        <pc:chgData name="Jurie Venter (He\Him)" userId="7e77edfa-14e6-4c64-a09c-b3404fd54033" providerId="ADAL" clId="{83BDED6E-E628-4A4A-AC22-D1135EC2F8DB}" dt="2022-07-07T12:58:29.418" v="126" actId="108"/>
        <pc:sldMkLst>
          <pc:docMk/>
          <pc:sldMk cId="3719882607" sldId="278"/>
        </pc:sldMkLst>
        <pc:spChg chg="mod">
          <ac:chgData name="Jurie Venter (He\Him)" userId="7e77edfa-14e6-4c64-a09c-b3404fd54033" providerId="ADAL" clId="{83BDED6E-E628-4A4A-AC22-D1135EC2F8DB}" dt="2022-07-07T12:58:29.418" v="126" actId="108"/>
          <ac:spMkLst>
            <pc:docMk/>
            <pc:sldMk cId="3719882607" sldId="278"/>
            <ac:spMk id="3" creationId="{8F8966BE-6E13-4B75-8574-634DE33E2335}"/>
          </ac:spMkLst>
        </pc:spChg>
      </pc:sldChg>
    </pc:docChg>
  </pc:docChgLst>
  <pc:docChgLst>
    <pc:chgData name="Jurie Venter (He\Him)" userId="7e77edfa-14e6-4c64-a09c-b3404fd54033" providerId="ADAL" clId="{13829AEB-2B42-4D5F-BDED-F3CFB2303B09}"/>
    <pc:docChg chg="custSel delSld modSld">
      <pc:chgData name="Jurie Venter (He\Him)" userId="7e77edfa-14e6-4c64-a09c-b3404fd54033" providerId="ADAL" clId="{13829AEB-2B42-4D5F-BDED-F3CFB2303B09}" dt="2022-06-29T09:44:18.623" v="296" actId="20577"/>
      <pc:docMkLst>
        <pc:docMk/>
      </pc:docMkLst>
      <pc:sldChg chg="modSp mod">
        <pc:chgData name="Jurie Venter (He\Him)" userId="7e77edfa-14e6-4c64-a09c-b3404fd54033" providerId="ADAL" clId="{13829AEB-2B42-4D5F-BDED-F3CFB2303B09}" dt="2022-06-29T09:39:29.463" v="209" actId="20577"/>
        <pc:sldMkLst>
          <pc:docMk/>
          <pc:sldMk cId="643393897" sldId="261"/>
        </pc:sldMkLst>
        <pc:spChg chg="mod">
          <ac:chgData name="Jurie Venter (He\Him)" userId="7e77edfa-14e6-4c64-a09c-b3404fd54033" providerId="ADAL" clId="{13829AEB-2B42-4D5F-BDED-F3CFB2303B09}" dt="2022-06-29T09:00:17.063" v="119" actId="20577"/>
          <ac:spMkLst>
            <pc:docMk/>
            <pc:sldMk cId="643393897" sldId="261"/>
            <ac:spMk id="2" creationId="{2CF95758-3260-486D-836F-2EC1DD721D04}"/>
          </ac:spMkLst>
        </pc:spChg>
        <pc:spChg chg="mod">
          <ac:chgData name="Jurie Venter (He\Him)" userId="7e77edfa-14e6-4c64-a09c-b3404fd54033" providerId="ADAL" clId="{13829AEB-2B42-4D5F-BDED-F3CFB2303B09}" dt="2022-06-29T09:39:29.463" v="209" actId="20577"/>
          <ac:spMkLst>
            <pc:docMk/>
            <pc:sldMk cId="643393897" sldId="261"/>
            <ac:spMk id="22" creationId="{C016D67E-6CB1-174B-B519-F9841A310CC2}"/>
          </ac:spMkLst>
        </pc:spChg>
        <pc:graphicFrameChg chg="mod">
          <ac:chgData name="Jurie Venter (He\Him)" userId="7e77edfa-14e6-4c64-a09c-b3404fd54033" providerId="ADAL" clId="{13829AEB-2B42-4D5F-BDED-F3CFB2303B09}" dt="2022-06-29T09:38:30.103" v="204" actId="1076"/>
          <ac:graphicFrameMkLst>
            <pc:docMk/>
            <pc:sldMk cId="643393897" sldId="261"/>
            <ac:graphicFrameMk id="5" creationId="{F676F26F-C295-4CD8-B5C3-4A1E4AC5D876}"/>
          </ac:graphicFrameMkLst>
        </pc:graphicFrameChg>
      </pc:sldChg>
      <pc:sldChg chg="modSp mod">
        <pc:chgData name="Jurie Venter (He\Him)" userId="7e77edfa-14e6-4c64-a09c-b3404fd54033" providerId="ADAL" clId="{13829AEB-2B42-4D5F-BDED-F3CFB2303B09}" dt="2022-06-29T09:42:45.389" v="268" actId="255"/>
        <pc:sldMkLst>
          <pc:docMk/>
          <pc:sldMk cId="915002757" sldId="270"/>
        </pc:sldMkLst>
        <pc:spChg chg="mod">
          <ac:chgData name="Jurie Venter (He\Him)" userId="7e77edfa-14e6-4c64-a09c-b3404fd54033" providerId="ADAL" clId="{13829AEB-2B42-4D5F-BDED-F3CFB2303B09}" dt="2022-06-29T09:41:58.646" v="262" actId="20577"/>
          <ac:spMkLst>
            <pc:docMk/>
            <pc:sldMk cId="915002757" sldId="270"/>
            <ac:spMk id="3" creationId="{67B88ECB-59FF-4065-9E1C-E7CE80276078}"/>
          </ac:spMkLst>
        </pc:spChg>
        <pc:spChg chg="mod">
          <ac:chgData name="Jurie Venter (He\Him)" userId="7e77edfa-14e6-4c64-a09c-b3404fd54033" providerId="ADAL" clId="{13829AEB-2B42-4D5F-BDED-F3CFB2303B09}" dt="2022-06-29T09:41:45.476" v="252" actId="1076"/>
          <ac:spMkLst>
            <pc:docMk/>
            <pc:sldMk cId="915002757" sldId="270"/>
            <ac:spMk id="17" creationId="{927CD49E-659B-4347-83A3-0C4354CF053F}"/>
          </ac:spMkLst>
        </pc:spChg>
        <pc:graphicFrameChg chg="mod modGraphic">
          <ac:chgData name="Jurie Venter (He\Him)" userId="7e77edfa-14e6-4c64-a09c-b3404fd54033" providerId="ADAL" clId="{13829AEB-2B42-4D5F-BDED-F3CFB2303B09}" dt="2022-06-29T09:42:45.389" v="268" actId="255"/>
          <ac:graphicFrameMkLst>
            <pc:docMk/>
            <pc:sldMk cId="915002757" sldId="270"/>
            <ac:graphicFrameMk id="9" creationId="{8F5BC8EE-ABC9-4F81-B9EA-01B17D93007F}"/>
          </ac:graphicFrameMkLst>
        </pc:graphicFrameChg>
      </pc:sldChg>
      <pc:sldChg chg="modSp mod">
        <pc:chgData name="Jurie Venter (He\Him)" userId="7e77edfa-14e6-4c64-a09c-b3404fd54033" providerId="ADAL" clId="{13829AEB-2B42-4D5F-BDED-F3CFB2303B09}" dt="2022-06-29T09:44:18.623" v="296" actId="20577"/>
        <pc:sldMkLst>
          <pc:docMk/>
          <pc:sldMk cId="2656074557" sldId="274"/>
        </pc:sldMkLst>
        <pc:spChg chg="mod">
          <ac:chgData name="Jurie Venter (He\Him)" userId="7e77edfa-14e6-4c64-a09c-b3404fd54033" providerId="ADAL" clId="{13829AEB-2B42-4D5F-BDED-F3CFB2303B09}" dt="2022-06-29T09:44:18.623" v="296" actId="20577"/>
          <ac:spMkLst>
            <pc:docMk/>
            <pc:sldMk cId="2656074557" sldId="274"/>
            <ac:spMk id="3" creationId="{8F8966BE-6E13-4B75-8574-634DE33E2335}"/>
          </ac:spMkLst>
        </pc:spChg>
      </pc:sldChg>
      <pc:sldChg chg="modSp mod">
        <pc:chgData name="Jurie Venter (He\Him)" userId="7e77edfa-14e6-4c64-a09c-b3404fd54033" providerId="ADAL" clId="{13829AEB-2B42-4D5F-BDED-F3CFB2303B09}" dt="2022-06-29T09:43:12.473" v="286" actId="20577"/>
        <pc:sldMkLst>
          <pc:docMk/>
          <pc:sldMk cId="3051497076" sldId="275"/>
        </pc:sldMkLst>
        <pc:spChg chg="mod">
          <ac:chgData name="Jurie Venter (He\Him)" userId="7e77edfa-14e6-4c64-a09c-b3404fd54033" providerId="ADAL" clId="{13829AEB-2B42-4D5F-BDED-F3CFB2303B09}" dt="2022-06-29T09:43:12.473" v="286" actId="20577"/>
          <ac:spMkLst>
            <pc:docMk/>
            <pc:sldMk cId="3051497076" sldId="275"/>
            <ac:spMk id="3" creationId="{8F8966BE-6E13-4B75-8574-634DE33E2335}"/>
          </ac:spMkLst>
        </pc:spChg>
        <pc:spChg chg="mod">
          <ac:chgData name="Jurie Venter (He\Him)" userId="7e77edfa-14e6-4c64-a09c-b3404fd54033" providerId="ADAL" clId="{13829AEB-2B42-4D5F-BDED-F3CFB2303B09}" dt="2022-06-29T08:57:33.243" v="88" actId="1076"/>
          <ac:spMkLst>
            <pc:docMk/>
            <pc:sldMk cId="3051497076" sldId="275"/>
            <ac:spMk id="10" creationId="{DE2444F6-15CE-214C-A312-47172E7ADDEC}"/>
          </ac:spMkLst>
        </pc:spChg>
      </pc:sldChg>
      <pc:sldChg chg="del">
        <pc:chgData name="Jurie Venter (He\Him)" userId="7e77edfa-14e6-4c64-a09c-b3404fd54033" providerId="ADAL" clId="{13829AEB-2B42-4D5F-BDED-F3CFB2303B09}" dt="2022-06-29T08:59:44.423" v="111" actId="2696"/>
        <pc:sldMkLst>
          <pc:docMk/>
          <pc:sldMk cId="162330528" sldId="280"/>
        </pc:sldMkLst>
      </pc:sldChg>
      <pc:sldChg chg="del">
        <pc:chgData name="Jurie Venter (He\Him)" userId="7e77edfa-14e6-4c64-a09c-b3404fd54033" providerId="ADAL" clId="{13829AEB-2B42-4D5F-BDED-F3CFB2303B09}" dt="2022-06-29T08:59:44.423" v="111" actId="2696"/>
        <pc:sldMkLst>
          <pc:docMk/>
          <pc:sldMk cId="379090709" sldId="281"/>
        </pc:sldMkLst>
      </pc:sldChg>
      <pc:sldChg chg="del">
        <pc:chgData name="Jurie Venter (He\Him)" userId="7e77edfa-14e6-4c64-a09c-b3404fd54033" providerId="ADAL" clId="{13829AEB-2B42-4D5F-BDED-F3CFB2303B09}" dt="2022-06-29T08:59:44.423" v="111" actId="2696"/>
        <pc:sldMkLst>
          <pc:docMk/>
          <pc:sldMk cId="446248670" sldId="282"/>
        </pc:sldMkLst>
      </pc:sldChg>
      <pc:sldChg chg="del">
        <pc:chgData name="Jurie Venter (He\Him)" userId="7e77edfa-14e6-4c64-a09c-b3404fd54033" providerId="ADAL" clId="{13829AEB-2B42-4D5F-BDED-F3CFB2303B09}" dt="2022-06-29T08:59:44.423" v="111" actId="2696"/>
        <pc:sldMkLst>
          <pc:docMk/>
          <pc:sldMk cId="3446329051" sldId="283"/>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BA5CF31-A743-456A-B6DC-4A5A4AB5A32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91DDE658-EC54-4474-8CF1-616C6F2CC07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F159791-E47D-42BB-A2BE-B68FFC67D437}" type="datetimeFigureOut">
              <a:rPr lang="en-GB" smtClean="0"/>
              <a:t>08/07/2022</a:t>
            </a:fld>
            <a:endParaRPr lang="en-GB"/>
          </a:p>
        </p:txBody>
      </p:sp>
      <p:sp>
        <p:nvSpPr>
          <p:cNvPr id="4" name="Footer Placeholder 3">
            <a:extLst>
              <a:ext uri="{FF2B5EF4-FFF2-40B4-BE49-F238E27FC236}">
                <a16:creationId xmlns:a16="http://schemas.microsoft.com/office/drawing/2014/main" id="{89467480-5AC5-4380-8E79-804E303B825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1A499953-A2A4-4937-8628-EF90B2205F6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6FB0701-408B-4EF8-83C5-7582D262A6F7}" type="slidenum">
              <a:rPr lang="en-GB" smtClean="0"/>
              <a:t>‹#›</a:t>
            </a:fld>
            <a:endParaRPr lang="en-GB"/>
          </a:p>
        </p:txBody>
      </p:sp>
    </p:spTree>
    <p:extLst>
      <p:ext uri="{BB962C8B-B14F-4D97-AF65-F5344CB8AC3E}">
        <p14:creationId xmlns:p14="http://schemas.microsoft.com/office/powerpoint/2010/main" val="34377649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4B97C9-A4A6-7441-85E2-19C93406A471}" type="datetimeFigureOut">
              <a:rPr lang="en-US" smtClean="0"/>
              <a:t>7/8/2022</a:t>
            </a:fld>
            <a:endParaRPr lang="en-US"/>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2BBA3C-28E6-9C48-9E42-9EAD7F65A2EF}" type="slidenum">
              <a:rPr lang="en-US" smtClean="0"/>
              <a:t>‹#›</a:t>
            </a:fld>
            <a:endParaRPr lang="en-US"/>
          </a:p>
        </p:txBody>
      </p:sp>
    </p:spTree>
    <p:extLst>
      <p:ext uri="{BB962C8B-B14F-4D97-AF65-F5344CB8AC3E}">
        <p14:creationId xmlns:p14="http://schemas.microsoft.com/office/powerpoint/2010/main" val="4519538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22BBA3C-28E6-9C48-9E42-9EAD7F65A2EF}" type="slidenum">
              <a:rPr lang="en-US" smtClean="0"/>
              <a:t>1</a:t>
            </a:fld>
            <a:endParaRPr lang="en-US"/>
          </a:p>
        </p:txBody>
      </p:sp>
    </p:spTree>
    <p:extLst>
      <p:ext uri="{BB962C8B-B14F-4D97-AF65-F5344CB8AC3E}">
        <p14:creationId xmlns:p14="http://schemas.microsoft.com/office/powerpoint/2010/main" val="26054729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22BBA3C-28E6-9C48-9E42-9EAD7F65A2EF}" type="slidenum">
              <a:rPr lang="en-US" smtClean="0"/>
              <a:t>2</a:t>
            </a:fld>
            <a:endParaRPr lang="en-US"/>
          </a:p>
        </p:txBody>
      </p:sp>
    </p:spTree>
    <p:extLst>
      <p:ext uri="{BB962C8B-B14F-4D97-AF65-F5344CB8AC3E}">
        <p14:creationId xmlns:p14="http://schemas.microsoft.com/office/powerpoint/2010/main" val="16403723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22BBA3C-28E6-9C48-9E42-9EAD7F65A2EF}" type="slidenum">
              <a:rPr lang="en-US" smtClean="0"/>
              <a:t>3</a:t>
            </a:fld>
            <a:endParaRPr lang="en-US"/>
          </a:p>
        </p:txBody>
      </p:sp>
    </p:spTree>
    <p:extLst>
      <p:ext uri="{BB962C8B-B14F-4D97-AF65-F5344CB8AC3E}">
        <p14:creationId xmlns:p14="http://schemas.microsoft.com/office/powerpoint/2010/main" val="31567979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22BBA3C-28E6-9C48-9E42-9EAD7F65A2EF}" type="slidenum">
              <a:rPr lang="en-US" smtClean="0"/>
              <a:t>4</a:t>
            </a:fld>
            <a:endParaRPr lang="en-US"/>
          </a:p>
        </p:txBody>
      </p:sp>
    </p:spTree>
    <p:extLst>
      <p:ext uri="{BB962C8B-B14F-4D97-AF65-F5344CB8AC3E}">
        <p14:creationId xmlns:p14="http://schemas.microsoft.com/office/powerpoint/2010/main" val="20659211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22BBA3C-28E6-9C48-9E42-9EAD7F65A2EF}" type="slidenum">
              <a:rPr lang="en-US" smtClean="0"/>
              <a:t>5</a:t>
            </a:fld>
            <a:endParaRPr lang="en-US"/>
          </a:p>
        </p:txBody>
      </p:sp>
    </p:spTree>
    <p:extLst>
      <p:ext uri="{BB962C8B-B14F-4D97-AF65-F5344CB8AC3E}">
        <p14:creationId xmlns:p14="http://schemas.microsoft.com/office/powerpoint/2010/main" val="18152052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292D9B31-86FF-7543-A4D6-C208ABD8EFA1}"/>
              </a:ext>
            </a:extLst>
          </p:cNvPr>
          <p:cNvPicPr>
            <a:picLocks noChangeAspect="1"/>
          </p:cNvPicPr>
          <p:nvPr userDrawn="1"/>
        </p:nvPicPr>
        <p:blipFill>
          <a:blip r:embed="rId2"/>
          <a:srcRect/>
          <a:stretch/>
        </p:blipFill>
        <p:spPr>
          <a:xfrm>
            <a:off x="0" y="0"/>
            <a:ext cx="6858000" cy="9906000"/>
          </a:xfrm>
          <a:prstGeom prst="rect">
            <a:avLst/>
          </a:prstGeom>
        </p:spPr>
      </p:pic>
      <p:sp>
        <p:nvSpPr>
          <p:cNvPr id="6" name="Title Placeholder 1">
            <a:extLst>
              <a:ext uri="{FF2B5EF4-FFF2-40B4-BE49-F238E27FC236}">
                <a16:creationId xmlns:a16="http://schemas.microsoft.com/office/drawing/2014/main" id="{A5215575-C038-854F-9C09-D00697FA5D9C}"/>
              </a:ext>
            </a:extLst>
          </p:cNvPr>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GB" dirty="0"/>
              <a:t>Click to edit Master title style</a:t>
            </a:r>
            <a:endParaRPr lang="en-US" dirty="0"/>
          </a:p>
        </p:txBody>
      </p:sp>
      <p:sp>
        <p:nvSpPr>
          <p:cNvPr id="7" name="Text Placeholder 2">
            <a:extLst>
              <a:ext uri="{FF2B5EF4-FFF2-40B4-BE49-F238E27FC236}">
                <a16:creationId xmlns:a16="http://schemas.microsoft.com/office/drawing/2014/main" id="{E1032D2A-1290-0349-B261-4D62761DC49B}"/>
              </a:ext>
            </a:extLst>
          </p:cNvPr>
          <p:cNvSpPr>
            <a:spLocks noGrp="1"/>
          </p:cNvSpPr>
          <p:nvPr>
            <p:ph idx="1"/>
          </p:nvPr>
        </p:nvSpPr>
        <p:spPr>
          <a:xfrm>
            <a:off x="471488" y="2637014"/>
            <a:ext cx="5915025" cy="6285266"/>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628458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0D488490-B461-1B4E-A006-8A5268708223}"/>
              </a:ext>
            </a:extLst>
          </p:cNvPr>
          <p:cNvPicPr>
            <a:picLocks noChangeAspect="1"/>
          </p:cNvPicPr>
          <p:nvPr userDrawn="1"/>
        </p:nvPicPr>
        <p:blipFill>
          <a:blip r:embed="rId2"/>
          <a:srcRect/>
          <a:stretch/>
        </p:blipFill>
        <p:spPr>
          <a:xfrm>
            <a:off x="0" y="0"/>
            <a:ext cx="6858000" cy="9906000"/>
          </a:xfrm>
          <a:prstGeom prst="rect">
            <a:avLst/>
          </a:prstGeom>
        </p:spPr>
      </p:pic>
      <p:sp>
        <p:nvSpPr>
          <p:cNvPr id="2" name="Title 1"/>
          <p:cNvSpPr>
            <a:spLocks noGrp="1"/>
          </p:cNvSpPr>
          <p:nvPr>
            <p:ph type="title"/>
          </p:nvPr>
        </p:nvSpPr>
        <p:spPr>
          <a:xfrm>
            <a:off x="1828800" y="1671285"/>
            <a:ext cx="1944212" cy="460117"/>
          </a:xfrm>
        </p:spPr>
        <p:txBody>
          <a:bodyPr/>
          <a:lstStyle>
            <a:lvl1pPr>
              <a:defRPr sz="1600" b="1">
                <a:solidFill>
                  <a:schemeClr val="accent2"/>
                </a:solidFill>
              </a:defRPr>
            </a:lvl1pPr>
          </a:lstStyle>
          <a:p>
            <a:r>
              <a:rPr lang="en-GB" dirty="0"/>
              <a:t>Click to edit Master title style</a:t>
            </a:r>
            <a:endParaRPr lang="en-US" dirty="0"/>
          </a:p>
        </p:txBody>
      </p:sp>
      <p:sp>
        <p:nvSpPr>
          <p:cNvPr id="3" name="Content Placeholder 2"/>
          <p:cNvSpPr>
            <a:spLocks noGrp="1"/>
          </p:cNvSpPr>
          <p:nvPr>
            <p:ph idx="1"/>
          </p:nvPr>
        </p:nvSpPr>
        <p:spPr>
          <a:xfrm>
            <a:off x="1828799" y="2131402"/>
            <a:ext cx="1944211" cy="763883"/>
          </a:xfrm>
        </p:spPr>
        <p:txBody>
          <a:bodyPr/>
          <a:lstStyle>
            <a:lvl1pPr>
              <a:buNone/>
              <a:defRPr sz="1050">
                <a:solidFill>
                  <a:schemeClr val="accent2"/>
                </a:solidFill>
              </a:defRPr>
            </a:lvl1pPr>
            <a:lvl2pPr>
              <a:buNone/>
              <a:defRPr sz="1050">
                <a:solidFill>
                  <a:schemeClr val="accent2"/>
                </a:solidFill>
              </a:defRPr>
            </a:lvl2pPr>
            <a:lvl3pPr>
              <a:buNone/>
              <a:defRPr sz="1050">
                <a:solidFill>
                  <a:schemeClr val="accent2"/>
                </a:solidFill>
              </a:defRPr>
            </a:lvl3pPr>
            <a:lvl4pPr>
              <a:buNone/>
              <a:defRPr sz="1050">
                <a:solidFill>
                  <a:schemeClr val="accent2"/>
                </a:solidFill>
              </a:defRPr>
            </a:lvl4pPr>
            <a:lvl5pPr>
              <a:buNone/>
              <a:defRPr sz="1050">
                <a:solidFill>
                  <a:schemeClr val="accent2"/>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0" name="Date Placeholder 3">
            <a:extLst>
              <a:ext uri="{FF2B5EF4-FFF2-40B4-BE49-F238E27FC236}">
                <a16:creationId xmlns:a16="http://schemas.microsoft.com/office/drawing/2014/main" id="{8C87D679-AC5A-9244-8208-0B7E42A51CF5}"/>
              </a:ext>
            </a:extLst>
          </p:cNvPr>
          <p:cNvSpPr>
            <a:spLocks noGrp="1"/>
          </p:cNvSpPr>
          <p:nvPr>
            <p:ph type="dt" sz="half" idx="2"/>
          </p:nvPr>
        </p:nvSpPr>
        <p:spPr>
          <a:xfrm>
            <a:off x="1828800" y="156754"/>
            <a:ext cx="3200400" cy="261257"/>
          </a:xfrm>
          <a:prstGeom prst="rect">
            <a:avLst/>
          </a:prstGeom>
        </p:spPr>
        <p:txBody>
          <a:bodyPr vert="horz" lIns="91440" tIns="45720" rIns="91440" bIns="45720" rtlCol="0" anchor="ctr"/>
          <a:lstStyle>
            <a:lvl1pPr algn="ctr">
              <a:defRPr sz="900">
                <a:solidFill>
                  <a:schemeClr val="tx1"/>
                </a:solidFill>
                <a:latin typeface="4 Text" pitchFamily="2" charset="77"/>
              </a:defRPr>
            </a:lvl1pPr>
          </a:lstStyle>
          <a:p>
            <a:r>
              <a:rPr lang="en-GB" dirty="0"/>
              <a:t>4 Sales: Viewing Report  - </a:t>
            </a:r>
            <a:fld id="{DBB2F517-2B95-2841-8A7F-AAE1F1B7CB65}" type="datetime2">
              <a:rPr lang="en-GB" smtClean="0"/>
              <a:pPr/>
              <a:t>Friday, 08 July 2022</a:t>
            </a:fld>
            <a:endParaRPr lang="en-US" dirty="0"/>
          </a:p>
        </p:txBody>
      </p:sp>
      <p:sp>
        <p:nvSpPr>
          <p:cNvPr id="5" name="Picture Placeholder 4">
            <a:extLst>
              <a:ext uri="{FF2B5EF4-FFF2-40B4-BE49-F238E27FC236}">
                <a16:creationId xmlns:a16="http://schemas.microsoft.com/office/drawing/2014/main" id="{B17A61E9-39B9-9844-B0EB-9F40F810BDB3}"/>
              </a:ext>
            </a:extLst>
          </p:cNvPr>
          <p:cNvSpPr>
            <a:spLocks noGrp="1" noChangeAspect="1"/>
          </p:cNvSpPr>
          <p:nvPr>
            <p:ph type="pic" sz="quarter" idx="10"/>
          </p:nvPr>
        </p:nvSpPr>
        <p:spPr>
          <a:xfrm>
            <a:off x="471488" y="1671285"/>
            <a:ext cx="1224000" cy="1224000"/>
          </a:xfrm>
          <a:prstGeom prst="ellipse">
            <a:avLst/>
          </a:prstGeom>
          <a:solidFill>
            <a:schemeClr val="accent2"/>
          </a:solidFill>
        </p:spPr>
        <p:txBody>
          <a:bodyPr anchor="ctr">
            <a:normAutofit/>
          </a:bodyPr>
          <a:lstStyle>
            <a:lvl1pPr algn="ctr">
              <a:buNone/>
              <a:defRPr sz="1600"/>
            </a:lvl1pPr>
          </a:lstStyle>
          <a:p>
            <a:endParaRPr lang="en-US"/>
          </a:p>
        </p:txBody>
      </p:sp>
    </p:spTree>
    <p:extLst>
      <p:ext uri="{BB962C8B-B14F-4D97-AF65-F5344CB8AC3E}">
        <p14:creationId xmlns:p14="http://schemas.microsoft.com/office/powerpoint/2010/main" val="727804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F493080-15A7-884C-ABDC-DE3EED32CE7E}"/>
              </a:ext>
            </a:extLst>
          </p:cNvPr>
          <p:cNvPicPr>
            <a:picLocks noChangeAspect="1"/>
          </p:cNvPicPr>
          <p:nvPr userDrawn="1"/>
        </p:nvPicPr>
        <p:blipFill>
          <a:blip r:embed="rId2"/>
          <a:stretch>
            <a:fillRect/>
          </a:stretch>
        </p:blipFill>
        <p:spPr>
          <a:xfrm>
            <a:off x="0" y="0"/>
            <a:ext cx="6858000" cy="9906000"/>
          </a:xfrm>
          <a:prstGeom prst="rect">
            <a:avLst/>
          </a:prstGeom>
        </p:spPr>
      </p:pic>
      <p:sp>
        <p:nvSpPr>
          <p:cNvPr id="13" name="Date Placeholder 3">
            <a:extLst>
              <a:ext uri="{FF2B5EF4-FFF2-40B4-BE49-F238E27FC236}">
                <a16:creationId xmlns:a16="http://schemas.microsoft.com/office/drawing/2014/main" id="{95814DA6-607A-AD4E-BD0E-0D6976F67A1A}"/>
              </a:ext>
            </a:extLst>
          </p:cNvPr>
          <p:cNvSpPr>
            <a:spLocks noGrp="1"/>
          </p:cNvSpPr>
          <p:nvPr>
            <p:ph type="dt" sz="half" idx="2"/>
          </p:nvPr>
        </p:nvSpPr>
        <p:spPr>
          <a:xfrm>
            <a:off x="1828800" y="156754"/>
            <a:ext cx="3200400" cy="261257"/>
          </a:xfrm>
          <a:prstGeom prst="rect">
            <a:avLst/>
          </a:prstGeom>
        </p:spPr>
        <p:txBody>
          <a:bodyPr vert="horz" lIns="91440" tIns="45720" rIns="91440" bIns="45720" rtlCol="0" anchor="ctr"/>
          <a:lstStyle>
            <a:lvl1pPr algn="ctr">
              <a:defRPr sz="900">
                <a:solidFill>
                  <a:schemeClr val="accent3"/>
                </a:solidFill>
                <a:latin typeface="4 Text" pitchFamily="2" charset="77"/>
              </a:defRPr>
            </a:lvl1pPr>
          </a:lstStyle>
          <a:p>
            <a:r>
              <a:rPr lang="en-GB" dirty="0"/>
              <a:t>4 Sales: Viewing Report  - </a:t>
            </a:r>
            <a:fld id="{DBB2F517-2B95-2841-8A7F-AAE1F1B7CB65}" type="datetime2">
              <a:rPr lang="en-GB" smtClean="0"/>
              <a:pPr/>
              <a:t>Friday, 08 July 2022</a:t>
            </a:fld>
            <a:endParaRPr lang="en-US" dirty="0"/>
          </a:p>
        </p:txBody>
      </p:sp>
      <p:sp>
        <p:nvSpPr>
          <p:cNvPr id="14" name="Title 1">
            <a:extLst>
              <a:ext uri="{FF2B5EF4-FFF2-40B4-BE49-F238E27FC236}">
                <a16:creationId xmlns:a16="http://schemas.microsoft.com/office/drawing/2014/main" id="{6F81AF88-0A17-D345-8E23-716E004DA445}"/>
              </a:ext>
            </a:extLst>
          </p:cNvPr>
          <p:cNvSpPr>
            <a:spLocks noGrp="1"/>
          </p:cNvSpPr>
          <p:nvPr>
            <p:ph type="title"/>
          </p:nvPr>
        </p:nvSpPr>
        <p:spPr>
          <a:xfrm>
            <a:off x="1828800" y="1671285"/>
            <a:ext cx="1944212" cy="460117"/>
          </a:xfrm>
        </p:spPr>
        <p:txBody>
          <a:bodyPr/>
          <a:lstStyle>
            <a:lvl1pPr>
              <a:defRPr sz="1600" b="1">
                <a:solidFill>
                  <a:schemeClr val="accent3"/>
                </a:solidFill>
              </a:defRPr>
            </a:lvl1pPr>
          </a:lstStyle>
          <a:p>
            <a:r>
              <a:rPr lang="en-GB" dirty="0"/>
              <a:t>Click to edit Master title style</a:t>
            </a:r>
            <a:endParaRPr lang="en-US" dirty="0"/>
          </a:p>
        </p:txBody>
      </p:sp>
      <p:sp>
        <p:nvSpPr>
          <p:cNvPr id="15" name="Content Placeholder 2">
            <a:extLst>
              <a:ext uri="{FF2B5EF4-FFF2-40B4-BE49-F238E27FC236}">
                <a16:creationId xmlns:a16="http://schemas.microsoft.com/office/drawing/2014/main" id="{2C05789C-12B4-314B-B7A9-C2D4EE5C4070}"/>
              </a:ext>
            </a:extLst>
          </p:cNvPr>
          <p:cNvSpPr>
            <a:spLocks noGrp="1"/>
          </p:cNvSpPr>
          <p:nvPr>
            <p:ph idx="1"/>
          </p:nvPr>
        </p:nvSpPr>
        <p:spPr>
          <a:xfrm>
            <a:off x="1828799" y="2131402"/>
            <a:ext cx="1944211" cy="763883"/>
          </a:xfrm>
        </p:spPr>
        <p:txBody>
          <a:bodyPr/>
          <a:lstStyle>
            <a:lvl1pPr>
              <a:buNone/>
              <a:defRPr sz="1050">
                <a:solidFill>
                  <a:schemeClr val="accent3"/>
                </a:solidFill>
              </a:defRPr>
            </a:lvl1pPr>
            <a:lvl2pPr>
              <a:buNone/>
              <a:defRPr sz="1050">
                <a:solidFill>
                  <a:schemeClr val="accent3"/>
                </a:solidFill>
              </a:defRPr>
            </a:lvl2pPr>
            <a:lvl3pPr>
              <a:buNone/>
              <a:defRPr sz="1050">
                <a:solidFill>
                  <a:schemeClr val="accent3"/>
                </a:solidFill>
              </a:defRPr>
            </a:lvl3pPr>
            <a:lvl4pPr>
              <a:buNone/>
              <a:defRPr sz="1050">
                <a:solidFill>
                  <a:schemeClr val="accent3"/>
                </a:solidFill>
              </a:defRPr>
            </a:lvl4pPr>
            <a:lvl5pPr>
              <a:buNone/>
              <a:defRPr sz="1050">
                <a:solidFill>
                  <a:schemeClr val="accent3"/>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6" name="Picture Placeholder 4">
            <a:extLst>
              <a:ext uri="{FF2B5EF4-FFF2-40B4-BE49-F238E27FC236}">
                <a16:creationId xmlns:a16="http://schemas.microsoft.com/office/drawing/2014/main" id="{AC935FCA-A480-2840-B2B7-C8814EB47D60}"/>
              </a:ext>
            </a:extLst>
          </p:cNvPr>
          <p:cNvSpPr>
            <a:spLocks noGrp="1" noChangeAspect="1"/>
          </p:cNvSpPr>
          <p:nvPr>
            <p:ph type="pic" sz="quarter" idx="10"/>
          </p:nvPr>
        </p:nvSpPr>
        <p:spPr>
          <a:xfrm>
            <a:off x="471488" y="1671285"/>
            <a:ext cx="1224000" cy="1224000"/>
          </a:xfrm>
          <a:prstGeom prst="ellipse">
            <a:avLst/>
          </a:prstGeom>
          <a:solidFill>
            <a:schemeClr val="accent3"/>
          </a:solidFill>
        </p:spPr>
        <p:txBody>
          <a:bodyPr anchor="ctr">
            <a:normAutofit/>
          </a:bodyPr>
          <a:lstStyle>
            <a:lvl1pPr algn="ctr">
              <a:buNone/>
              <a:defRPr sz="1600"/>
            </a:lvl1pPr>
          </a:lstStyle>
          <a:p>
            <a:endParaRPr lang="en-US"/>
          </a:p>
        </p:txBody>
      </p:sp>
    </p:spTree>
    <p:extLst>
      <p:ext uri="{BB962C8B-B14F-4D97-AF65-F5344CB8AC3E}">
        <p14:creationId xmlns:p14="http://schemas.microsoft.com/office/powerpoint/2010/main" val="2383598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23878F5-8F2D-574E-860A-23E4D8B3A418}"/>
              </a:ext>
            </a:extLst>
          </p:cNvPr>
          <p:cNvPicPr>
            <a:picLocks noChangeAspect="1"/>
          </p:cNvPicPr>
          <p:nvPr userDrawn="1"/>
        </p:nvPicPr>
        <p:blipFill>
          <a:blip r:embed="rId2"/>
          <a:srcRect/>
          <a:stretch/>
        </p:blipFill>
        <p:spPr>
          <a:xfrm>
            <a:off x="0" y="0"/>
            <a:ext cx="6858000" cy="9906000"/>
          </a:xfrm>
          <a:prstGeom prst="rect">
            <a:avLst/>
          </a:prstGeom>
        </p:spPr>
      </p:pic>
      <p:sp>
        <p:nvSpPr>
          <p:cNvPr id="12" name="Date Placeholder 3">
            <a:extLst>
              <a:ext uri="{FF2B5EF4-FFF2-40B4-BE49-F238E27FC236}">
                <a16:creationId xmlns:a16="http://schemas.microsoft.com/office/drawing/2014/main" id="{FBCD30C5-19C5-AE48-A1DF-F170B0680FA2}"/>
              </a:ext>
            </a:extLst>
          </p:cNvPr>
          <p:cNvSpPr>
            <a:spLocks noGrp="1"/>
          </p:cNvSpPr>
          <p:nvPr>
            <p:ph type="dt" sz="half" idx="2"/>
          </p:nvPr>
        </p:nvSpPr>
        <p:spPr>
          <a:xfrm>
            <a:off x="1828800" y="156754"/>
            <a:ext cx="3200400" cy="261257"/>
          </a:xfrm>
          <a:prstGeom prst="rect">
            <a:avLst/>
          </a:prstGeom>
        </p:spPr>
        <p:txBody>
          <a:bodyPr vert="horz" lIns="91440" tIns="45720" rIns="91440" bIns="45720" rtlCol="0" anchor="ctr"/>
          <a:lstStyle>
            <a:lvl1pPr algn="ctr">
              <a:defRPr sz="900">
                <a:solidFill>
                  <a:schemeClr val="tx2"/>
                </a:solidFill>
                <a:latin typeface="4 Text" pitchFamily="2" charset="77"/>
              </a:defRPr>
            </a:lvl1pPr>
          </a:lstStyle>
          <a:p>
            <a:r>
              <a:rPr lang="en-GB"/>
              <a:t>4 Sales: Viewing Report  - </a:t>
            </a:r>
            <a:fld id="{DBB2F517-2B95-2841-8A7F-AAE1F1B7CB65}" type="datetime2">
              <a:rPr lang="en-GB" smtClean="0"/>
              <a:pPr/>
              <a:t>Friday, 08 July 2022</a:t>
            </a:fld>
            <a:endParaRPr lang="en-US" dirty="0"/>
          </a:p>
        </p:txBody>
      </p:sp>
    </p:spTree>
    <p:extLst>
      <p:ext uri="{BB962C8B-B14F-4D97-AF65-F5344CB8AC3E}">
        <p14:creationId xmlns:p14="http://schemas.microsoft.com/office/powerpoint/2010/main" val="196416758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GB" dirty="0"/>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3">
            <a:extLst>
              <a:ext uri="{FF2B5EF4-FFF2-40B4-BE49-F238E27FC236}">
                <a16:creationId xmlns:a16="http://schemas.microsoft.com/office/drawing/2014/main" id="{05C3DBD6-7790-BE4B-8520-8337FA9D72DD}"/>
              </a:ext>
            </a:extLst>
          </p:cNvPr>
          <p:cNvSpPr>
            <a:spLocks noGrp="1"/>
          </p:cNvSpPr>
          <p:nvPr>
            <p:ph type="dt" sz="half" idx="2"/>
          </p:nvPr>
        </p:nvSpPr>
        <p:spPr>
          <a:xfrm>
            <a:off x="1828800" y="287383"/>
            <a:ext cx="3200400" cy="261257"/>
          </a:xfrm>
          <a:prstGeom prst="rect">
            <a:avLst/>
          </a:prstGeom>
        </p:spPr>
        <p:txBody>
          <a:bodyPr vert="horz" lIns="91440" tIns="45720" rIns="91440" bIns="45720" rtlCol="0" anchor="ctr"/>
          <a:lstStyle>
            <a:lvl1pPr algn="ctr">
              <a:defRPr sz="900">
                <a:solidFill>
                  <a:schemeClr val="bg2"/>
                </a:solidFill>
                <a:latin typeface="4 Text" pitchFamily="2" charset="77"/>
              </a:defRPr>
            </a:lvl1pPr>
          </a:lstStyle>
          <a:p>
            <a:r>
              <a:rPr lang="en-GB" dirty="0"/>
              <a:t>4 Sales: Viewing Report  - </a:t>
            </a:r>
            <a:fld id="{DBB2F517-2B95-2841-8A7F-AAE1F1B7CB65}" type="datetime2">
              <a:rPr lang="en-GB" smtClean="0"/>
              <a:pPr/>
              <a:t>Friday, 08 July 2022</a:t>
            </a:fld>
            <a:endParaRPr lang="en-US" dirty="0"/>
          </a:p>
        </p:txBody>
      </p:sp>
    </p:spTree>
    <p:extLst>
      <p:ext uri="{BB962C8B-B14F-4D97-AF65-F5344CB8AC3E}">
        <p14:creationId xmlns:p14="http://schemas.microsoft.com/office/powerpoint/2010/main" val="348135531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Lst>
  <p:hf sldNum="0" hdr="0" ftr="0"/>
  <p:txStyles>
    <p:titleStyle>
      <a:lvl1pPr algn="l" defTabSz="685800" rtl="0" eaLnBrk="1" latinLnBrk="0" hangingPunct="1">
        <a:lnSpc>
          <a:spcPct val="90000"/>
        </a:lnSpc>
        <a:spcBef>
          <a:spcPct val="0"/>
        </a:spcBef>
        <a:buNone/>
        <a:defRPr sz="3600" kern="1200">
          <a:solidFill>
            <a:schemeClr val="bg1"/>
          </a:solidFill>
          <a:latin typeface="4 Text" pitchFamily="2" charset="77"/>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400" kern="1200">
          <a:solidFill>
            <a:schemeClr val="bg1"/>
          </a:solidFill>
          <a:latin typeface="4 Text" pitchFamily="2" charset="77"/>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000" kern="1200">
          <a:solidFill>
            <a:schemeClr val="bg1"/>
          </a:solidFill>
          <a:latin typeface="4 Text" pitchFamily="2" charset="77"/>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600" kern="1200">
          <a:solidFill>
            <a:schemeClr val="bg1"/>
          </a:solidFill>
          <a:latin typeface="4 Text" pitchFamily="2" charset="77"/>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solidFill>
            <a:schemeClr val="bg1"/>
          </a:solidFill>
          <a:latin typeface="4 Text" pitchFamily="2" charset="77"/>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bg1"/>
          </a:solidFill>
          <a:latin typeface="4 Text" pitchFamily="2" charset="77"/>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4FF7B6D-1BA7-4BB0-8C0D-4C689C6E465C}"/>
              </a:ext>
            </a:extLst>
          </p:cNvPr>
          <p:cNvSpPr/>
          <p:nvPr/>
        </p:nvSpPr>
        <p:spPr>
          <a:xfrm>
            <a:off x="383823" y="5216571"/>
            <a:ext cx="6090354" cy="1600438"/>
          </a:xfrm>
          <a:prstGeom prst="rect">
            <a:avLst/>
          </a:prstGeom>
        </p:spPr>
        <p:txBody>
          <a:bodyPr wrap="square">
            <a:spAutoFit/>
          </a:bodyPr>
          <a:lstStyle/>
          <a:p>
            <a:endParaRPr lang="en-GB" sz="1400" dirty="0">
              <a:solidFill>
                <a:schemeClr val="bg1"/>
              </a:solidFill>
              <a:latin typeface="4 Text" pitchFamily="2" charset="77"/>
            </a:endParaRPr>
          </a:p>
          <a:p>
            <a:endParaRPr lang="en-GB" sz="1400" dirty="0">
              <a:solidFill>
                <a:schemeClr val="bg1"/>
              </a:solidFill>
              <a:latin typeface="4 Text" pitchFamily="2" charset="77"/>
            </a:endParaRPr>
          </a:p>
          <a:p>
            <a:r>
              <a:rPr lang="en-GB" sz="1400" dirty="0">
                <a:solidFill>
                  <a:schemeClr val="bg1"/>
                </a:solidFill>
                <a:latin typeface="4 Text" pitchFamily="2" charset="77"/>
              </a:rPr>
              <a:t>             </a:t>
            </a:r>
            <a:endParaRPr lang="en-GB" sz="1400" b="1" i="1" dirty="0">
              <a:solidFill>
                <a:schemeClr val="bg1"/>
              </a:solidFill>
              <a:latin typeface="4 Text" panose="00000500000000000000" pitchFamily="2" charset="0"/>
            </a:endParaRPr>
          </a:p>
          <a:p>
            <a:endParaRPr lang="en-GB" sz="1400" b="1" i="1" dirty="0">
              <a:solidFill>
                <a:schemeClr val="bg1"/>
              </a:solidFill>
              <a:latin typeface="4 Text" panose="00000500000000000000" pitchFamily="2" charset="0"/>
            </a:endParaRPr>
          </a:p>
          <a:p>
            <a:endParaRPr lang="en-GB" sz="1400" b="1" i="1" dirty="0">
              <a:solidFill>
                <a:schemeClr val="bg1"/>
              </a:solidFill>
              <a:latin typeface="4 Text" panose="00000500000000000000" pitchFamily="2" charset="0"/>
            </a:endParaRPr>
          </a:p>
          <a:p>
            <a:endParaRPr lang="en-GB" sz="1400" b="1" i="1" dirty="0">
              <a:solidFill>
                <a:schemeClr val="bg1"/>
              </a:solidFill>
              <a:latin typeface="4 Text" panose="00000500000000000000" pitchFamily="2" charset="0"/>
            </a:endParaRPr>
          </a:p>
          <a:p>
            <a:endParaRPr lang="en-GB" sz="1400" b="1" i="1" dirty="0">
              <a:solidFill>
                <a:schemeClr val="bg1"/>
              </a:solidFill>
              <a:latin typeface="4 Text" panose="00000500000000000000" pitchFamily="2" charset="0"/>
            </a:endParaRPr>
          </a:p>
        </p:txBody>
      </p:sp>
      <p:sp>
        <p:nvSpPr>
          <p:cNvPr id="10" name="Date Placeholder 3">
            <a:extLst>
              <a:ext uri="{FF2B5EF4-FFF2-40B4-BE49-F238E27FC236}">
                <a16:creationId xmlns:a16="http://schemas.microsoft.com/office/drawing/2014/main" id="{DE2444F6-15CE-214C-A312-47172E7ADDEC}"/>
              </a:ext>
            </a:extLst>
          </p:cNvPr>
          <p:cNvSpPr txBox="1">
            <a:spLocks/>
          </p:cNvSpPr>
          <p:nvPr/>
        </p:nvSpPr>
        <p:spPr>
          <a:xfrm>
            <a:off x="326418" y="436659"/>
            <a:ext cx="6023727" cy="627159"/>
          </a:xfrm>
          <a:prstGeom prst="rect">
            <a:avLst/>
          </a:prstGeom>
        </p:spPr>
        <p:txBody>
          <a:bodyPr vert="horz" lIns="91440" tIns="45720" rIns="91440" bIns="45720" rtlCol="0" anchor="ctr"/>
          <a:lstStyle>
            <a:defPPr>
              <a:defRPr lang="en-US"/>
            </a:defPPr>
            <a:lvl1pPr marL="0" algn="ctr" defTabSz="457200" rtl="0" eaLnBrk="1" latinLnBrk="0" hangingPunct="1">
              <a:defRPr sz="900" kern="1200">
                <a:solidFill>
                  <a:schemeClr val="bg2"/>
                </a:solidFill>
                <a:latin typeface="4 Text" pitchFamily="2" charset="77"/>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GB" sz="4200">
                <a:solidFill>
                  <a:schemeClr val="bg1"/>
                </a:solidFill>
                <a:latin typeface="4 Headline" pitchFamily="2" charset="77"/>
              </a:rPr>
              <a:t>Viewing </a:t>
            </a:r>
            <a:r>
              <a:rPr lang="en-GB" sz="4200" dirty="0">
                <a:solidFill>
                  <a:schemeClr val="bg1"/>
                </a:solidFill>
                <a:latin typeface="4 Headline" pitchFamily="2" charset="77"/>
              </a:rPr>
              <a:t>Report </a:t>
            </a:r>
            <a:endParaRPr lang="en-US" sz="4200" dirty="0">
              <a:solidFill>
                <a:schemeClr val="bg1"/>
              </a:solidFill>
              <a:latin typeface="4 Headline" pitchFamily="2" charset="77"/>
            </a:endParaRPr>
          </a:p>
        </p:txBody>
      </p:sp>
      <p:sp>
        <p:nvSpPr>
          <p:cNvPr id="3" name="TextBox 2">
            <a:extLst>
              <a:ext uri="{FF2B5EF4-FFF2-40B4-BE49-F238E27FC236}">
                <a16:creationId xmlns:a16="http://schemas.microsoft.com/office/drawing/2014/main" id="{8F8966BE-6E13-4B75-8574-634DE33E2335}"/>
              </a:ext>
            </a:extLst>
          </p:cNvPr>
          <p:cNvSpPr txBox="1"/>
          <p:nvPr/>
        </p:nvSpPr>
        <p:spPr>
          <a:xfrm>
            <a:off x="209558" y="713076"/>
            <a:ext cx="5627918" cy="9310241"/>
          </a:xfrm>
          <a:prstGeom prst="rect">
            <a:avLst/>
          </a:prstGeom>
          <a:noFill/>
        </p:spPr>
        <p:txBody>
          <a:bodyPr wrap="square" rtlCol="0">
            <a:spAutoFit/>
          </a:bodyPr>
          <a:lstStyle/>
          <a:p>
            <a:pPr algn="ctr"/>
            <a:r>
              <a:rPr lang="en-GB" sz="900" b="1" dirty="0">
                <a:solidFill>
                  <a:schemeClr val="bg1"/>
                </a:solidFill>
                <a:latin typeface="4 Text" panose="00000500000000000000" pitchFamily="2" charset="0"/>
              </a:rPr>
              <a:t> </a:t>
            </a:r>
          </a:p>
          <a:p>
            <a:endParaRPr lang="en-GB" sz="1200" b="1" dirty="0">
              <a:solidFill>
                <a:srgbClr val="FFFF00"/>
              </a:solidFill>
              <a:latin typeface="4 Text" panose="00000500000000000000" pitchFamily="2" charset="0"/>
            </a:endParaRPr>
          </a:p>
          <a:p>
            <a:pPr algn="ctr"/>
            <a:r>
              <a:rPr lang="en-GB" b="1" dirty="0">
                <a:solidFill>
                  <a:srgbClr val="FFFF00"/>
                </a:solidFill>
                <a:latin typeface="4 Text" panose="00000500000000000000" pitchFamily="2" charset="0"/>
              </a:rPr>
              <a:t>New</a:t>
            </a:r>
            <a:r>
              <a:rPr lang="en-GB" sz="1600" b="1" dirty="0">
                <a:solidFill>
                  <a:srgbClr val="FFFF00"/>
                </a:solidFill>
                <a:latin typeface="4 Text" panose="00000500000000000000" pitchFamily="2" charset="0"/>
              </a:rPr>
              <a:t> </a:t>
            </a:r>
          </a:p>
          <a:p>
            <a:pPr algn="ctr"/>
            <a:endParaRPr lang="en-GB" sz="1600" b="1" dirty="0">
              <a:solidFill>
                <a:srgbClr val="FFFF00"/>
              </a:solidFill>
              <a:latin typeface="4 Text" panose="00000500000000000000" pitchFamily="2" charset="0"/>
            </a:endParaRPr>
          </a:p>
          <a:p>
            <a:r>
              <a:rPr lang="en-GB" sz="1600" b="1" dirty="0">
                <a:solidFill>
                  <a:schemeClr val="accent1"/>
                </a:solidFill>
                <a:latin typeface="4 Text" panose="00000500000000000000" pitchFamily="2" charset="0"/>
              </a:rPr>
              <a:t>Suspect Is Confirmed As Channel 4’s Biggest Commissioned Drama Since It’s A Sin</a:t>
            </a:r>
          </a:p>
          <a:p>
            <a:endParaRPr lang="en-GB" sz="1100" dirty="0">
              <a:solidFill>
                <a:schemeClr val="bg1"/>
              </a:solidFill>
              <a:latin typeface="4 Text" panose="00000500000000000000" pitchFamily="2" charset="0"/>
            </a:endParaRPr>
          </a:p>
          <a:p>
            <a:r>
              <a:rPr lang="en-GB" sz="1000" dirty="0">
                <a:solidFill>
                  <a:schemeClr val="bg1"/>
                </a:solidFill>
                <a:latin typeface="4 Text" panose="00000500000000000000" pitchFamily="2" charset="0"/>
              </a:rPr>
              <a:t>Crime thriller, Suspect, ended after eight gripping episodes, becoming Channel 4’s biggest drama of 2022, and the biggest commissioned drama since It’s A Sin in early 2021. The series peaked with 3.3million viewers for its launch episode, which made this the biggest drama launch on Channel 4 since </a:t>
            </a:r>
            <a:r>
              <a:rPr lang="en-GB" sz="1000" dirty="0" err="1">
                <a:solidFill>
                  <a:schemeClr val="bg1"/>
                </a:solidFill>
                <a:latin typeface="4 Text" panose="00000500000000000000" pitchFamily="2" charset="0"/>
              </a:rPr>
              <a:t>Deadwater</a:t>
            </a:r>
            <a:r>
              <a:rPr lang="en-GB" sz="1000" dirty="0">
                <a:solidFill>
                  <a:schemeClr val="bg1"/>
                </a:solidFill>
                <a:latin typeface="4 Text" panose="00000500000000000000" pitchFamily="2" charset="0"/>
              </a:rPr>
              <a:t> Fell in early 2020.</a:t>
            </a:r>
          </a:p>
          <a:p>
            <a:r>
              <a:rPr lang="en-GB" sz="1000" dirty="0">
                <a:solidFill>
                  <a:schemeClr val="bg1"/>
                </a:solidFill>
                <a:latin typeface="4 Text" panose="00000500000000000000" pitchFamily="2" charset="0"/>
              </a:rPr>
              <a:t> </a:t>
            </a:r>
          </a:p>
          <a:p>
            <a:r>
              <a:rPr lang="en-GB" sz="1000" dirty="0">
                <a:solidFill>
                  <a:schemeClr val="bg1"/>
                </a:solidFill>
                <a:latin typeface="4 Text" panose="00000500000000000000" pitchFamily="2" charset="0"/>
              </a:rPr>
              <a:t>The series was subject to an innovative scheduling arrangement, which saw two episodes play back-to-back over four consecutive nights. Drama is an integral part of our Future Four strategy, and it is pleasing to announce that this instant box-set series, has also been the most watched title on ALL 4 in June.</a:t>
            </a:r>
          </a:p>
          <a:p>
            <a:r>
              <a:rPr lang="en-GB" sz="1000" dirty="0">
                <a:solidFill>
                  <a:schemeClr val="bg1"/>
                </a:solidFill>
                <a:latin typeface="4 Text" panose="00000500000000000000" pitchFamily="2" charset="0"/>
              </a:rPr>
              <a:t> </a:t>
            </a:r>
          </a:p>
          <a:p>
            <a:r>
              <a:rPr lang="en-GB" sz="1600" b="1" dirty="0">
                <a:solidFill>
                  <a:schemeClr val="accent1"/>
                </a:solidFill>
                <a:latin typeface="4 Text" panose="00000500000000000000" pitchFamily="2" charset="0"/>
              </a:rPr>
              <a:t>Murder In The Alps</a:t>
            </a:r>
          </a:p>
          <a:p>
            <a:endParaRPr lang="en-GB" sz="1600" b="1" dirty="0">
              <a:solidFill>
                <a:schemeClr val="accent1"/>
              </a:solidFill>
              <a:latin typeface="4 Text" panose="00000500000000000000" pitchFamily="2" charset="0"/>
            </a:endParaRPr>
          </a:p>
          <a:p>
            <a:r>
              <a:rPr lang="en-GB" sz="1000" dirty="0">
                <a:solidFill>
                  <a:schemeClr val="bg1"/>
                </a:solidFill>
                <a:latin typeface="4 Text" panose="00000500000000000000" pitchFamily="2" charset="0"/>
              </a:rPr>
              <a:t>This new three-part documentary series about an unsolved murder case of a British family in the French Alps in 2012, played across three consecutive nights starting on the 26th June.</a:t>
            </a:r>
          </a:p>
          <a:p>
            <a:r>
              <a:rPr lang="en-GB" sz="1000" dirty="0">
                <a:solidFill>
                  <a:schemeClr val="bg1"/>
                </a:solidFill>
                <a:latin typeface="4 Text" panose="00000500000000000000" pitchFamily="2" charset="0"/>
              </a:rPr>
              <a:t> </a:t>
            </a:r>
          </a:p>
          <a:p>
            <a:r>
              <a:rPr lang="en-GB" sz="1000" dirty="0">
                <a:solidFill>
                  <a:schemeClr val="bg1"/>
                </a:solidFill>
                <a:latin typeface="4 Text" panose="00000500000000000000" pitchFamily="2" charset="0"/>
              </a:rPr>
              <a:t>It attracted an average audience of 1.6million viewers across these three episodes and was in line with the slot average for Individuals, ABC1AD’s and ABC1ME.</a:t>
            </a:r>
          </a:p>
          <a:p>
            <a:r>
              <a:rPr lang="en-GB" sz="1000" dirty="0">
                <a:solidFill>
                  <a:schemeClr val="bg1"/>
                </a:solidFill>
                <a:latin typeface="4 Text" panose="00000500000000000000" pitchFamily="2" charset="0"/>
              </a:rPr>
              <a:t> </a:t>
            </a:r>
          </a:p>
          <a:p>
            <a:r>
              <a:rPr lang="en-GB" sz="1000" dirty="0">
                <a:solidFill>
                  <a:schemeClr val="bg1"/>
                </a:solidFill>
                <a:latin typeface="4 Text" panose="00000500000000000000" pitchFamily="2" charset="0"/>
              </a:rPr>
              <a:t>Instantly available as a box set series, once episode 1 had its linear transmission, it was one of the most viewed titles on ALL 4 last week.</a:t>
            </a:r>
            <a:endParaRPr lang="en-GB" sz="1000" dirty="0">
              <a:solidFill>
                <a:schemeClr val="bg1"/>
              </a:solidFill>
              <a:effectLst/>
              <a:latin typeface="4 Text" panose="00000500000000000000" pitchFamily="2" charset="0"/>
              <a:ea typeface="Calibri" panose="020F0502020204030204" pitchFamily="34" charset="0"/>
            </a:endParaRPr>
          </a:p>
          <a:p>
            <a:r>
              <a:rPr lang="en-GB" sz="900" dirty="0">
                <a:solidFill>
                  <a:schemeClr val="bg1"/>
                </a:solidFill>
                <a:effectLst/>
                <a:latin typeface="4 Text" panose="00000500000000000000" pitchFamily="2" charset="0"/>
                <a:ea typeface="Calibri" panose="020F0502020204030204" pitchFamily="34" charset="0"/>
              </a:rPr>
              <a:t> </a:t>
            </a:r>
          </a:p>
          <a:p>
            <a:pPr algn="ctr"/>
            <a:endParaRPr lang="en-GB" sz="1600" b="1" dirty="0">
              <a:solidFill>
                <a:srgbClr val="FFFF00"/>
              </a:solidFill>
              <a:latin typeface="4 Text" panose="00000500000000000000" pitchFamily="2" charset="0"/>
            </a:endParaRPr>
          </a:p>
          <a:p>
            <a:pPr algn="ctr"/>
            <a:r>
              <a:rPr lang="en-GB" sz="1600" b="1" dirty="0">
                <a:solidFill>
                  <a:srgbClr val="FFFF00"/>
                </a:solidFill>
                <a:latin typeface="4 Text" panose="00000500000000000000" pitchFamily="2" charset="0"/>
              </a:rPr>
              <a:t>Continuing</a:t>
            </a:r>
          </a:p>
          <a:p>
            <a:pPr algn="ctr"/>
            <a:endParaRPr lang="en-GB" sz="1600" dirty="0">
              <a:effectLst/>
              <a:latin typeface="Calibri" panose="020F0502020204030204" pitchFamily="34" charset="0"/>
              <a:ea typeface="Calibri" panose="020F0502020204030204" pitchFamily="34" charset="0"/>
            </a:endParaRPr>
          </a:p>
          <a:p>
            <a:r>
              <a:rPr lang="en-GB" sz="1600" b="1" dirty="0">
                <a:solidFill>
                  <a:schemeClr val="accent1"/>
                </a:solidFill>
                <a:latin typeface="4 Text" panose="00000500000000000000" pitchFamily="2" charset="0"/>
              </a:rPr>
              <a:t>Celebrity Gogglebox Returns In Great Style And Continues To Dominate</a:t>
            </a:r>
          </a:p>
          <a:p>
            <a:endParaRPr lang="en-GB" sz="1200" dirty="0">
              <a:solidFill>
                <a:schemeClr val="bg1"/>
              </a:solidFill>
              <a:effectLst/>
              <a:latin typeface="4 Text" panose="00000500000000000000" pitchFamily="2" charset="0"/>
              <a:ea typeface="Calibri" panose="020F0502020204030204" pitchFamily="34" charset="0"/>
            </a:endParaRPr>
          </a:p>
          <a:p>
            <a:r>
              <a:rPr lang="en-GB" sz="1000" dirty="0">
                <a:solidFill>
                  <a:schemeClr val="bg1"/>
                </a:solidFill>
                <a:effectLst/>
                <a:latin typeface="4 Text" panose="00000500000000000000" pitchFamily="2" charset="0"/>
                <a:ea typeface="Calibri" panose="020F0502020204030204" pitchFamily="34" charset="0"/>
              </a:rPr>
              <a:t>A new series of Celebrity Gogglebox returned on the </a:t>
            </a:r>
            <a:r>
              <a:rPr lang="en-GB" sz="1000">
                <a:solidFill>
                  <a:schemeClr val="bg1"/>
                </a:solidFill>
                <a:effectLst/>
                <a:latin typeface="4 Text" panose="00000500000000000000" pitchFamily="2" charset="0"/>
                <a:ea typeface="Calibri" panose="020F0502020204030204" pitchFamily="34" charset="0"/>
              </a:rPr>
              <a:t>10</a:t>
            </a:r>
            <a:r>
              <a:rPr lang="en-GB" sz="1000" baseline="30000">
                <a:solidFill>
                  <a:schemeClr val="bg1"/>
                </a:solidFill>
                <a:effectLst/>
                <a:latin typeface="4 Text" panose="00000500000000000000" pitchFamily="2" charset="0"/>
                <a:ea typeface="Calibri" panose="020F0502020204030204" pitchFamily="34" charset="0"/>
              </a:rPr>
              <a:t>th</a:t>
            </a:r>
            <a:r>
              <a:rPr lang="en-GB" sz="1000">
                <a:solidFill>
                  <a:schemeClr val="bg1"/>
                </a:solidFill>
                <a:effectLst/>
                <a:latin typeface="4 Text" panose="00000500000000000000" pitchFamily="2" charset="0"/>
                <a:ea typeface="Calibri" panose="020F0502020204030204" pitchFamily="34" charset="0"/>
              </a:rPr>
              <a:t> June </a:t>
            </a:r>
            <a:r>
              <a:rPr lang="en-GB" sz="1000" dirty="0">
                <a:solidFill>
                  <a:schemeClr val="bg1"/>
                </a:solidFill>
                <a:effectLst/>
                <a:latin typeface="4 Text" panose="00000500000000000000" pitchFamily="2" charset="0"/>
                <a:ea typeface="Calibri" panose="020F0502020204030204" pitchFamily="34" charset="0"/>
              </a:rPr>
              <a:t>with a slot winning performance.</a:t>
            </a:r>
          </a:p>
          <a:p>
            <a:r>
              <a:rPr lang="en-GB" sz="1000" dirty="0">
                <a:solidFill>
                  <a:schemeClr val="bg1"/>
                </a:solidFill>
                <a:effectLst/>
                <a:latin typeface="4 Text" panose="00000500000000000000" pitchFamily="2" charset="0"/>
                <a:ea typeface="Calibri" panose="020F0502020204030204" pitchFamily="34" charset="0"/>
              </a:rPr>
              <a:t> </a:t>
            </a:r>
          </a:p>
          <a:p>
            <a:r>
              <a:rPr lang="en-GB" sz="1000" dirty="0">
                <a:solidFill>
                  <a:schemeClr val="bg1"/>
                </a:solidFill>
                <a:effectLst/>
                <a:latin typeface="4 Text" panose="00000500000000000000" pitchFamily="2" charset="0"/>
                <a:ea typeface="Calibri" panose="020F0502020204030204" pitchFamily="34" charset="0"/>
              </a:rPr>
              <a:t>Attracting an average audience of 4.3million viewers (23% share of total audience), it was the most watched programme across all TV that night at 9pm. </a:t>
            </a:r>
          </a:p>
          <a:p>
            <a:r>
              <a:rPr lang="en-GB" sz="1000" dirty="0">
                <a:solidFill>
                  <a:schemeClr val="bg1"/>
                </a:solidFill>
                <a:effectLst/>
                <a:latin typeface="4 Text" panose="00000500000000000000" pitchFamily="2" charset="0"/>
                <a:ea typeface="Calibri" panose="020F0502020204030204" pitchFamily="34" charset="0"/>
              </a:rPr>
              <a:t> </a:t>
            </a:r>
          </a:p>
          <a:p>
            <a:r>
              <a:rPr lang="en-GB" sz="1000" dirty="0">
                <a:solidFill>
                  <a:schemeClr val="bg1"/>
                </a:solidFill>
                <a:effectLst/>
                <a:latin typeface="4 Text" panose="00000500000000000000" pitchFamily="2" charset="0"/>
                <a:ea typeface="Calibri" panose="020F0502020204030204" pitchFamily="34" charset="0"/>
              </a:rPr>
              <a:t>Such was its strength, Celebrity Gogglebox was the most watched programme across ALL TV on the day for Individuals, ABC1Ads, ABC1WO and ABC1HP’s.</a:t>
            </a:r>
          </a:p>
          <a:p>
            <a:r>
              <a:rPr lang="en-GB" sz="1000" dirty="0">
                <a:solidFill>
                  <a:schemeClr val="bg1"/>
                </a:solidFill>
                <a:effectLst/>
                <a:latin typeface="4 Text" panose="00000500000000000000" pitchFamily="2" charset="0"/>
                <a:ea typeface="Calibri" panose="020F0502020204030204" pitchFamily="34" charset="0"/>
              </a:rPr>
              <a:t> </a:t>
            </a:r>
          </a:p>
          <a:p>
            <a:r>
              <a:rPr lang="en-GB" sz="1000" dirty="0">
                <a:solidFill>
                  <a:schemeClr val="bg1"/>
                </a:solidFill>
                <a:effectLst/>
                <a:latin typeface="4 Text" panose="00000500000000000000" pitchFamily="2" charset="0"/>
                <a:ea typeface="Calibri" panose="020F0502020204030204" pitchFamily="34" charset="0"/>
              </a:rPr>
              <a:t>It's been the same story for the next two weeks, with the episodes on the 17</a:t>
            </a:r>
            <a:r>
              <a:rPr lang="en-GB" sz="1000" baseline="30000" dirty="0">
                <a:solidFill>
                  <a:schemeClr val="bg1"/>
                </a:solidFill>
                <a:effectLst/>
                <a:latin typeface="4 Text" panose="00000500000000000000" pitchFamily="2" charset="0"/>
                <a:ea typeface="Calibri" panose="020F0502020204030204" pitchFamily="34" charset="0"/>
              </a:rPr>
              <a:t>th</a:t>
            </a:r>
            <a:r>
              <a:rPr lang="en-GB" sz="1000" dirty="0">
                <a:solidFill>
                  <a:schemeClr val="bg1"/>
                </a:solidFill>
                <a:effectLst/>
                <a:latin typeface="4 Text" panose="00000500000000000000" pitchFamily="2" charset="0"/>
                <a:ea typeface="Calibri" panose="020F0502020204030204" pitchFamily="34" charset="0"/>
              </a:rPr>
              <a:t> and 24</a:t>
            </a:r>
            <a:r>
              <a:rPr lang="en-GB" sz="1000" baseline="30000" dirty="0">
                <a:solidFill>
                  <a:schemeClr val="bg1"/>
                </a:solidFill>
                <a:effectLst/>
                <a:latin typeface="4 Text" panose="00000500000000000000" pitchFamily="2" charset="0"/>
                <a:ea typeface="Calibri" panose="020F0502020204030204" pitchFamily="34" charset="0"/>
              </a:rPr>
              <a:t>th</a:t>
            </a:r>
            <a:r>
              <a:rPr lang="en-GB" sz="1000" dirty="0">
                <a:solidFill>
                  <a:schemeClr val="bg1"/>
                </a:solidFill>
                <a:effectLst/>
                <a:latin typeface="4 Text" panose="00000500000000000000" pitchFamily="2" charset="0"/>
                <a:ea typeface="Calibri" panose="020F0502020204030204" pitchFamily="34" charset="0"/>
              </a:rPr>
              <a:t> July, the most watched programme in 9pm slot on those days, but also being the most watched programme across all commercial TV for the ABC1AD audiences on those date.</a:t>
            </a:r>
            <a:endParaRPr lang="en-GB" sz="1000" b="1" dirty="0">
              <a:solidFill>
                <a:schemeClr val="accent1"/>
              </a:solidFill>
              <a:latin typeface="4 Text" panose="00000500000000000000" pitchFamily="2" charset="0"/>
            </a:endParaRPr>
          </a:p>
          <a:p>
            <a:endParaRPr lang="en-GB" sz="1100" dirty="0">
              <a:solidFill>
                <a:schemeClr val="bg1"/>
              </a:solidFill>
              <a:latin typeface="4 Text" panose="00000500000000000000" pitchFamily="2" charset="0"/>
              <a:ea typeface="Calibri" panose="020F0502020204030204" pitchFamily="34" charset="0"/>
            </a:endParaRPr>
          </a:p>
          <a:p>
            <a:endParaRPr lang="en-GB" sz="1100" b="1" dirty="0">
              <a:solidFill>
                <a:schemeClr val="accent1"/>
              </a:solidFill>
              <a:latin typeface="4 Text" panose="00000500000000000000" pitchFamily="2" charset="0"/>
            </a:endParaRPr>
          </a:p>
          <a:p>
            <a:endParaRPr lang="en-GB" sz="1100" dirty="0">
              <a:solidFill>
                <a:schemeClr val="bg1"/>
              </a:solidFill>
              <a:effectLst/>
              <a:latin typeface="4 Text" panose="00000500000000000000" pitchFamily="2" charset="0"/>
              <a:ea typeface="Calibri" panose="020F0502020204030204" pitchFamily="34" charset="0"/>
            </a:endParaRPr>
          </a:p>
          <a:p>
            <a:r>
              <a:rPr lang="en-GB" sz="900" dirty="0">
                <a:solidFill>
                  <a:schemeClr val="bg1"/>
                </a:solidFill>
                <a:effectLst/>
                <a:latin typeface="4 Text" panose="00000500000000000000" pitchFamily="2" charset="0"/>
                <a:ea typeface="Calibri" panose="020F0502020204030204" pitchFamily="34" charset="0"/>
              </a:rPr>
              <a:t> </a:t>
            </a:r>
          </a:p>
          <a:p>
            <a:r>
              <a:rPr lang="en-GB" sz="900" dirty="0">
                <a:solidFill>
                  <a:schemeClr val="bg1"/>
                </a:solidFill>
                <a:effectLst/>
                <a:latin typeface="4 Text" panose="00000500000000000000" pitchFamily="2" charset="0"/>
                <a:ea typeface="Calibri" panose="020F0502020204030204" pitchFamily="34" charset="0"/>
              </a:rPr>
              <a:t> </a:t>
            </a:r>
          </a:p>
          <a:p>
            <a:r>
              <a:rPr lang="en-GB" sz="900" dirty="0">
                <a:solidFill>
                  <a:schemeClr val="bg1"/>
                </a:solidFill>
                <a:effectLst/>
                <a:latin typeface="4 Text" panose="00000500000000000000" pitchFamily="2" charset="0"/>
                <a:ea typeface="Calibri" panose="020F0502020204030204" pitchFamily="34" charset="0"/>
              </a:rPr>
              <a:t> </a:t>
            </a:r>
          </a:p>
          <a:p>
            <a:r>
              <a:rPr lang="en-US" sz="900" dirty="0">
                <a:solidFill>
                  <a:schemeClr val="bg1"/>
                </a:solidFill>
                <a:latin typeface="4 Text" panose="00000500000000000000" pitchFamily="2" charset="0"/>
              </a:rPr>
              <a:t> </a:t>
            </a:r>
            <a:endParaRPr lang="en-GB" sz="900" dirty="0">
              <a:solidFill>
                <a:schemeClr val="bg1"/>
              </a:solidFill>
              <a:latin typeface="4 Text" panose="00000500000000000000" pitchFamily="2" charset="0"/>
            </a:endParaRPr>
          </a:p>
          <a:p>
            <a:endParaRPr lang="en-GB" sz="900" dirty="0">
              <a:solidFill>
                <a:schemeClr val="bg1"/>
              </a:solidFill>
              <a:latin typeface="4 Text" panose="00000500000000000000" pitchFamily="2" charset="0"/>
            </a:endParaRPr>
          </a:p>
        </p:txBody>
      </p:sp>
    </p:spTree>
    <p:extLst>
      <p:ext uri="{BB962C8B-B14F-4D97-AF65-F5344CB8AC3E}">
        <p14:creationId xmlns:p14="http://schemas.microsoft.com/office/powerpoint/2010/main" val="2656074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4FF7B6D-1BA7-4BB0-8C0D-4C689C6E465C}"/>
              </a:ext>
            </a:extLst>
          </p:cNvPr>
          <p:cNvSpPr/>
          <p:nvPr/>
        </p:nvSpPr>
        <p:spPr>
          <a:xfrm>
            <a:off x="383823" y="5216571"/>
            <a:ext cx="6090354" cy="1600438"/>
          </a:xfrm>
          <a:prstGeom prst="rect">
            <a:avLst/>
          </a:prstGeom>
        </p:spPr>
        <p:txBody>
          <a:bodyPr wrap="square">
            <a:spAutoFit/>
          </a:bodyPr>
          <a:lstStyle/>
          <a:p>
            <a:endParaRPr lang="en-GB" sz="1400" dirty="0">
              <a:solidFill>
                <a:schemeClr val="bg1"/>
              </a:solidFill>
              <a:latin typeface="4 Text" pitchFamily="2" charset="77"/>
            </a:endParaRPr>
          </a:p>
          <a:p>
            <a:endParaRPr lang="en-GB" sz="1400" dirty="0">
              <a:solidFill>
                <a:schemeClr val="bg1"/>
              </a:solidFill>
              <a:latin typeface="4 Text" pitchFamily="2" charset="77"/>
            </a:endParaRPr>
          </a:p>
          <a:p>
            <a:r>
              <a:rPr lang="en-GB" sz="1400" dirty="0">
                <a:solidFill>
                  <a:schemeClr val="bg1"/>
                </a:solidFill>
                <a:latin typeface="4 Text" pitchFamily="2" charset="77"/>
              </a:rPr>
              <a:t>             </a:t>
            </a:r>
            <a:endParaRPr lang="en-GB" sz="1400" b="1" i="1" dirty="0">
              <a:solidFill>
                <a:schemeClr val="bg1"/>
              </a:solidFill>
              <a:latin typeface="4 Text" panose="00000500000000000000" pitchFamily="2" charset="0"/>
            </a:endParaRPr>
          </a:p>
          <a:p>
            <a:endParaRPr lang="en-GB" sz="1400" b="1" i="1" dirty="0">
              <a:solidFill>
                <a:schemeClr val="bg1"/>
              </a:solidFill>
              <a:latin typeface="4 Text" panose="00000500000000000000" pitchFamily="2" charset="0"/>
            </a:endParaRPr>
          </a:p>
          <a:p>
            <a:endParaRPr lang="en-GB" sz="1400" b="1" i="1" dirty="0">
              <a:solidFill>
                <a:schemeClr val="bg1"/>
              </a:solidFill>
              <a:latin typeface="4 Text" panose="00000500000000000000" pitchFamily="2" charset="0"/>
            </a:endParaRPr>
          </a:p>
          <a:p>
            <a:endParaRPr lang="en-GB" sz="1400" b="1" i="1" dirty="0">
              <a:solidFill>
                <a:schemeClr val="bg1"/>
              </a:solidFill>
              <a:latin typeface="4 Text" panose="00000500000000000000" pitchFamily="2" charset="0"/>
            </a:endParaRPr>
          </a:p>
          <a:p>
            <a:endParaRPr lang="en-GB" sz="1400" b="1" i="1" dirty="0">
              <a:solidFill>
                <a:schemeClr val="bg1"/>
              </a:solidFill>
              <a:latin typeface="4 Text" panose="00000500000000000000" pitchFamily="2" charset="0"/>
            </a:endParaRPr>
          </a:p>
        </p:txBody>
      </p:sp>
      <p:sp>
        <p:nvSpPr>
          <p:cNvPr id="10" name="Date Placeholder 3">
            <a:extLst>
              <a:ext uri="{FF2B5EF4-FFF2-40B4-BE49-F238E27FC236}">
                <a16:creationId xmlns:a16="http://schemas.microsoft.com/office/drawing/2014/main" id="{DE2444F6-15CE-214C-A312-47172E7ADDEC}"/>
              </a:ext>
            </a:extLst>
          </p:cNvPr>
          <p:cNvSpPr txBox="1">
            <a:spLocks/>
          </p:cNvSpPr>
          <p:nvPr/>
        </p:nvSpPr>
        <p:spPr>
          <a:xfrm>
            <a:off x="326418" y="750238"/>
            <a:ext cx="6023727" cy="627159"/>
          </a:xfrm>
          <a:prstGeom prst="rect">
            <a:avLst/>
          </a:prstGeom>
        </p:spPr>
        <p:txBody>
          <a:bodyPr vert="horz" lIns="91440" tIns="45720" rIns="91440" bIns="45720" rtlCol="0" anchor="ctr"/>
          <a:lstStyle>
            <a:defPPr>
              <a:defRPr lang="en-US"/>
            </a:defPPr>
            <a:lvl1pPr marL="0" algn="ctr" defTabSz="457200" rtl="0" eaLnBrk="1" latinLnBrk="0" hangingPunct="1">
              <a:defRPr sz="900" kern="1200">
                <a:solidFill>
                  <a:schemeClr val="bg2"/>
                </a:solidFill>
                <a:latin typeface="4 Text" pitchFamily="2" charset="77"/>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GB" sz="4200" dirty="0">
                <a:solidFill>
                  <a:schemeClr val="bg1"/>
                </a:solidFill>
                <a:latin typeface="4 Headline" pitchFamily="2" charset="77"/>
              </a:rPr>
              <a:t>Viewing Report </a:t>
            </a:r>
            <a:endParaRPr lang="en-US" sz="4200" dirty="0">
              <a:solidFill>
                <a:schemeClr val="bg1"/>
              </a:solidFill>
              <a:latin typeface="4 Headline" pitchFamily="2" charset="77"/>
            </a:endParaRPr>
          </a:p>
        </p:txBody>
      </p:sp>
      <p:sp>
        <p:nvSpPr>
          <p:cNvPr id="3" name="TextBox 2">
            <a:extLst>
              <a:ext uri="{FF2B5EF4-FFF2-40B4-BE49-F238E27FC236}">
                <a16:creationId xmlns:a16="http://schemas.microsoft.com/office/drawing/2014/main" id="{8F8966BE-6E13-4B75-8574-634DE33E2335}"/>
              </a:ext>
            </a:extLst>
          </p:cNvPr>
          <p:cNvSpPr txBox="1"/>
          <p:nvPr/>
        </p:nvSpPr>
        <p:spPr>
          <a:xfrm>
            <a:off x="326418" y="1449811"/>
            <a:ext cx="5500059" cy="7648248"/>
          </a:xfrm>
          <a:prstGeom prst="rect">
            <a:avLst/>
          </a:prstGeom>
          <a:noFill/>
        </p:spPr>
        <p:txBody>
          <a:bodyPr wrap="square" rtlCol="0">
            <a:spAutoFit/>
          </a:bodyPr>
          <a:lstStyle/>
          <a:p>
            <a:r>
              <a:rPr lang="en-GB" b="1" dirty="0">
                <a:solidFill>
                  <a:schemeClr val="accent1"/>
                </a:solidFill>
                <a:latin typeface="4 Text" panose="00000500000000000000" pitchFamily="2" charset="0"/>
              </a:rPr>
              <a:t>Taskmaster Crowns Champion Of Champions</a:t>
            </a:r>
          </a:p>
          <a:p>
            <a:r>
              <a:rPr lang="en-GB" sz="1100" dirty="0">
                <a:solidFill>
                  <a:schemeClr val="bg1"/>
                </a:solidFill>
                <a:effectLst/>
                <a:latin typeface="4 Text" panose="00000500000000000000" pitchFamily="2" charset="0"/>
                <a:ea typeface="Calibri" panose="020F0502020204030204" pitchFamily="34" charset="0"/>
              </a:rPr>
              <a:t> </a:t>
            </a:r>
          </a:p>
          <a:p>
            <a:r>
              <a:rPr lang="en-GB" sz="1300" dirty="0">
                <a:solidFill>
                  <a:schemeClr val="bg1"/>
                </a:solidFill>
                <a:effectLst/>
                <a:latin typeface="4 Text" panose="00000500000000000000" pitchFamily="2" charset="0"/>
                <a:ea typeface="Calibri" panose="020F0502020204030204" pitchFamily="34" charset="0"/>
              </a:rPr>
              <a:t>Fresh from the success of series thirteen which finished on the 16</a:t>
            </a:r>
            <a:r>
              <a:rPr lang="en-GB" sz="1300" baseline="30000" dirty="0">
                <a:solidFill>
                  <a:schemeClr val="bg1"/>
                </a:solidFill>
                <a:effectLst/>
                <a:latin typeface="4 Text" panose="00000500000000000000" pitchFamily="2" charset="0"/>
                <a:ea typeface="Calibri" panose="020F0502020204030204" pitchFamily="34" charset="0"/>
              </a:rPr>
              <a:t>th</a:t>
            </a:r>
            <a:r>
              <a:rPr lang="en-GB" sz="1300" dirty="0">
                <a:solidFill>
                  <a:schemeClr val="bg1"/>
                </a:solidFill>
                <a:effectLst/>
                <a:latin typeface="4 Text" panose="00000500000000000000" pitchFamily="2" charset="0"/>
                <a:ea typeface="Calibri" panose="020F0502020204030204" pitchFamily="34" charset="0"/>
              </a:rPr>
              <a:t> June, viewers were treated to a special episode on the 23</a:t>
            </a:r>
            <a:r>
              <a:rPr lang="en-GB" sz="1300" baseline="30000" dirty="0">
                <a:solidFill>
                  <a:schemeClr val="bg1"/>
                </a:solidFill>
                <a:effectLst/>
                <a:latin typeface="4 Text" panose="00000500000000000000" pitchFamily="2" charset="0"/>
                <a:ea typeface="Calibri" panose="020F0502020204030204" pitchFamily="34" charset="0"/>
              </a:rPr>
              <a:t>rd</a:t>
            </a:r>
            <a:r>
              <a:rPr lang="en-GB" sz="1300" dirty="0">
                <a:solidFill>
                  <a:schemeClr val="bg1"/>
                </a:solidFill>
                <a:effectLst/>
                <a:latin typeface="4 Text" panose="00000500000000000000" pitchFamily="2" charset="0"/>
                <a:ea typeface="Calibri" panose="020F0502020204030204" pitchFamily="34" charset="0"/>
              </a:rPr>
              <a:t> June, which saw Richard Herring beat off four previous winners from past seasons, to become the Taskmaster Champion Of Champions.</a:t>
            </a:r>
          </a:p>
          <a:p>
            <a:r>
              <a:rPr lang="en-GB" sz="1300" dirty="0">
                <a:solidFill>
                  <a:schemeClr val="bg1"/>
                </a:solidFill>
                <a:effectLst/>
                <a:latin typeface="4 Text" panose="00000500000000000000" pitchFamily="2" charset="0"/>
                <a:ea typeface="Calibri" panose="020F0502020204030204" pitchFamily="34" charset="0"/>
              </a:rPr>
              <a:t> </a:t>
            </a:r>
          </a:p>
          <a:p>
            <a:r>
              <a:rPr lang="en-GB" sz="1300" dirty="0">
                <a:solidFill>
                  <a:schemeClr val="bg1"/>
                </a:solidFill>
                <a:effectLst/>
                <a:latin typeface="4 Text" panose="00000500000000000000" pitchFamily="2" charset="0"/>
                <a:ea typeface="Calibri" panose="020F0502020204030204" pitchFamily="34" charset="0"/>
              </a:rPr>
              <a:t>As we have become accustomed to over the previous ten weeks, this special episode performed very well for younger audiences, with volume up on the slot average more than +50% for AD1634’s, ME1634’s and WO1634’s. Share of these audiences were also notably up on the slot average with the ME1634 audience pulling in a particularly impressive 24% audience share.</a:t>
            </a:r>
          </a:p>
          <a:p>
            <a:r>
              <a:rPr lang="en-GB" sz="1300" dirty="0">
                <a:solidFill>
                  <a:schemeClr val="bg1"/>
                </a:solidFill>
                <a:effectLst/>
                <a:latin typeface="4 Text" panose="00000500000000000000" pitchFamily="2" charset="0"/>
                <a:ea typeface="Calibri" panose="020F0502020204030204" pitchFamily="34" charset="0"/>
              </a:rPr>
              <a:t> </a:t>
            </a:r>
          </a:p>
          <a:p>
            <a:r>
              <a:rPr lang="en-GB" sz="1300" dirty="0">
                <a:solidFill>
                  <a:schemeClr val="bg1"/>
                </a:solidFill>
                <a:effectLst/>
                <a:latin typeface="4 Text" panose="00000500000000000000" pitchFamily="2" charset="0"/>
                <a:ea typeface="Calibri" panose="020F0502020204030204" pitchFamily="34" charset="0"/>
              </a:rPr>
              <a:t>Compared to the last Taskmaster special, which played on New Years Day 2022 (Taskmaster’s New Year Treat), the episode saw share of viewing grow by +14%.</a:t>
            </a:r>
          </a:p>
          <a:p>
            <a:r>
              <a:rPr lang="en-GB" sz="1300" dirty="0">
                <a:solidFill>
                  <a:schemeClr val="bg1"/>
                </a:solidFill>
                <a:effectLst/>
                <a:latin typeface="4 Text" panose="00000500000000000000" pitchFamily="2" charset="0"/>
                <a:ea typeface="Calibri" panose="020F0502020204030204" pitchFamily="34" charset="0"/>
              </a:rPr>
              <a:t> </a:t>
            </a:r>
          </a:p>
          <a:p>
            <a:r>
              <a:rPr lang="en-GB" sz="1300" dirty="0">
                <a:solidFill>
                  <a:schemeClr val="bg1"/>
                </a:solidFill>
                <a:effectLst/>
                <a:latin typeface="4 Text" panose="00000500000000000000" pitchFamily="2" charset="0"/>
                <a:ea typeface="Calibri" panose="020F0502020204030204" pitchFamily="34" charset="0"/>
              </a:rPr>
              <a:t>The next series of Taskmaster will be back on Channel 4 and ALL4 in the Autumn.</a:t>
            </a:r>
          </a:p>
          <a:p>
            <a:r>
              <a:rPr lang="en-GB" sz="1100" dirty="0">
                <a:solidFill>
                  <a:schemeClr val="bg1"/>
                </a:solidFill>
                <a:effectLst/>
                <a:latin typeface="4 Text" panose="00000500000000000000" pitchFamily="2" charset="0"/>
                <a:ea typeface="Calibri" panose="020F0502020204030204" pitchFamily="34" charset="0"/>
              </a:rPr>
              <a:t> </a:t>
            </a:r>
          </a:p>
          <a:p>
            <a:r>
              <a:rPr lang="en-GB" sz="1600" b="1" dirty="0">
                <a:solidFill>
                  <a:schemeClr val="accent1"/>
                </a:solidFill>
                <a:latin typeface="4 Text" panose="00000500000000000000" pitchFamily="2" charset="0"/>
              </a:rPr>
              <a:t> </a:t>
            </a:r>
            <a:endParaRPr lang="en-GB" b="1" dirty="0">
              <a:solidFill>
                <a:schemeClr val="accent1"/>
              </a:solidFill>
              <a:latin typeface="4 Text" panose="00000500000000000000" pitchFamily="2" charset="0"/>
            </a:endParaRPr>
          </a:p>
          <a:p>
            <a:r>
              <a:rPr lang="en-GB" b="1" dirty="0">
                <a:solidFill>
                  <a:schemeClr val="accent1"/>
                </a:solidFill>
                <a:latin typeface="4 Text" panose="00000500000000000000" pitchFamily="2" charset="0"/>
              </a:rPr>
              <a:t>Bake Off: The Professionals</a:t>
            </a:r>
          </a:p>
          <a:p>
            <a:r>
              <a:rPr lang="en-GB" sz="1100" b="1" dirty="0">
                <a:solidFill>
                  <a:schemeClr val="bg1"/>
                </a:solidFill>
                <a:effectLst/>
                <a:latin typeface="4 Text" panose="00000500000000000000" pitchFamily="2" charset="0"/>
                <a:ea typeface="Calibri" panose="020F0502020204030204" pitchFamily="34" charset="0"/>
              </a:rPr>
              <a:t> </a:t>
            </a:r>
            <a:endParaRPr lang="en-GB" sz="1100" dirty="0">
              <a:solidFill>
                <a:schemeClr val="bg1"/>
              </a:solidFill>
              <a:effectLst/>
              <a:latin typeface="4 Text" panose="00000500000000000000" pitchFamily="2" charset="0"/>
              <a:ea typeface="Calibri" panose="020F0502020204030204" pitchFamily="34" charset="0"/>
            </a:endParaRPr>
          </a:p>
          <a:p>
            <a:r>
              <a:rPr lang="en-GB" sz="1300" dirty="0">
                <a:solidFill>
                  <a:schemeClr val="bg1"/>
                </a:solidFill>
                <a:effectLst/>
                <a:latin typeface="4 Text" panose="00000500000000000000" pitchFamily="2" charset="0"/>
                <a:ea typeface="Calibri" panose="020F0502020204030204" pitchFamily="34" charset="0"/>
                <a:cs typeface="Calibri" panose="020F0502020204030204" pitchFamily="34" charset="0"/>
              </a:rPr>
              <a:t>We are now five weeks into this series which searches for Britain's best patisserie team.</a:t>
            </a:r>
            <a:endParaRPr lang="en-GB" sz="1300" dirty="0">
              <a:solidFill>
                <a:schemeClr val="bg1"/>
              </a:solidFill>
              <a:effectLst/>
              <a:latin typeface="4 Text" panose="00000500000000000000" pitchFamily="2" charset="0"/>
              <a:ea typeface="Calibri" panose="020F0502020204030204" pitchFamily="34" charset="0"/>
            </a:endParaRPr>
          </a:p>
          <a:p>
            <a:r>
              <a:rPr lang="en-GB" sz="1300" dirty="0">
                <a:solidFill>
                  <a:schemeClr val="bg1"/>
                </a:solidFill>
                <a:effectLst/>
                <a:latin typeface="4 Text" panose="00000500000000000000" pitchFamily="2" charset="0"/>
                <a:ea typeface="Calibri" panose="020F0502020204030204" pitchFamily="34" charset="0"/>
                <a:cs typeface="Calibri" panose="020F0502020204030204" pitchFamily="34" charset="0"/>
              </a:rPr>
              <a:t> </a:t>
            </a:r>
            <a:endParaRPr lang="en-GB" sz="1300" dirty="0">
              <a:solidFill>
                <a:schemeClr val="bg1"/>
              </a:solidFill>
              <a:effectLst/>
              <a:latin typeface="4 Text" panose="00000500000000000000" pitchFamily="2" charset="0"/>
              <a:ea typeface="Calibri" panose="020F0502020204030204" pitchFamily="34" charset="0"/>
            </a:endParaRPr>
          </a:p>
          <a:p>
            <a:r>
              <a:rPr lang="en-GB" sz="1300" dirty="0">
                <a:solidFill>
                  <a:schemeClr val="bg1"/>
                </a:solidFill>
                <a:effectLst/>
                <a:latin typeface="4 Text" panose="00000500000000000000" pitchFamily="2" charset="0"/>
                <a:ea typeface="Calibri" panose="020F0502020204030204" pitchFamily="34" charset="0"/>
                <a:cs typeface="Calibri" panose="020F0502020204030204" pitchFamily="34" charset="0"/>
              </a:rPr>
              <a:t>Pulling in an impressive share of upmarket audiences, it has been the most watched programme on Channel 4 in the 8pm clock hour for the last six weeks for ABC1AD, ABC1WO and ABC1HP share of audience and volume.</a:t>
            </a:r>
            <a:endParaRPr lang="en-GB" sz="1300" dirty="0">
              <a:solidFill>
                <a:schemeClr val="bg1"/>
              </a:solidFill>
              <a:effectLst/>
              <a:latin typeface="4 Text" panose="00000500000000000000" pitchFamily="2" charset="0"/>
              <a:ea typeface="Calibri" panose="020F0502020204030204" pitchFamily="34" charset="0"/>
            </a:endParaRPr>
          </a:p>
          <a:p>
            <a:r>
              <a:rPr lang="en-GB" sz="1300" dirty="0">
                <a:solidFill>
                  <a:schemeClr val="bg1"/>
                </a:solidFill>
                <a:effectLst/>
                <a:latin typeface="4 Text" panose="00000500000000000000" pitchFamily="2" charset="0"/>
                <a:ea typeface="Calibri" panose="020F0502020204030204" pitchFamily="34" charset="0"/>
                <a:cs typeface="Calibri" panose="020F0502020204030204" pitchFamily="34" charset="0"/>
              </a:rPr>
              <a:t> </a:t>
            </a:r>
            <a:endParaRPr lang="en-GB" sz="1300" dirty="0">
              <a:solidFill>
                <a:schemeClr val="bg1"/>
              </a:solidFill>
              <a:effectLst/>
              <a:latin typeface="4 Text" panose="00000500000000000000" pitchFamily="2" charset="0"/>
              <a:ea typeface="Calibri" panose="020F0502020204030204" pitchFamily="34" charset="0"/>
            </a:endParaRPr>
          </a:p>
          <a:p>
            <a:r>
              <a:rPr lang="en-GB" sz="1300" dirty="0">
                <a:solidFill>
                  <a:schemeClr val="bg1"/>
                </a:solidFill>
                <a:effectLst/>
                <a:latin typeface="4 Text" panose="00000500000000000000" pitchFamily="2" charset="0"/>
                <a:ea typeface="Calibri" panose="020F0502020204030204" pitchFamily="34" charset="0"/>
                <a:cs typeface="Calibri" panose="020F0502020204030204" pitchFamily="34" charset="0"/>
              </a:rPr>
              <a:t>Episode 6 on the 28</a:t>
            </a:r>
            <a:r>
              <a:rPr lang="en-GB" sz="1300" baseline="30000" dirty="0">
                <a:solidFill>
                  <a:schemeClr val="bg1"/>
                </a:solidFill>
                <a:effectLst/>
                <a:latin typeface="4 Text" panose="00000500000000000000" pitchFamily="2" charset="0"/>
                <a:ea typeface="Calibri" panose="020F0502020204030204" pitchFamily="34" charset="0"/>
                <a:cs typeface="Calibri" panose="020F0502020204030204" pitchFamily="34" charset="0"/>
              </a:rPr>
              <a:t>th</a:t>
            </a:r>
            <a:r>
              <a:rPr lang="en-GB" sz="1300" dirty="0">
                <a:solidFill>
                  <a:schemeClr val="bg1"/>
                </a:solidFill>
                <a:effectLst/>
                <a:latin typeface="4 Text" panose="00000500000000000000" pitchFamily="2" charset="0"/>
                <a:ea typeface="Calibri" panose="020F0502020204030204" pitchFamily="34" charset="0"/>
                <a:cs typeface="Calibri" panose="020F0502020204030204" pitchFamily="34" charset="0"/>
              </a:rPr>
              <a:t> June attracted an audience that ensured Channel 4 was the most watched commercial channel across all TV in the 8pm clock hour for the ABC1AD, ABC1WO and ABC1HP audiences.</a:t>
            </a:r>
            <a:endParaRPr lang="en-GB" sz="1300" dirty="0">
              <a:solidFill>
                <a:schemeClr val="bg1"/>
              </a:solidFill>
              <a:effectLst/>
              <a:latin typeface="4 Text" panose="00000500000000000000" pitchFamily="2" charset="0"/>
              <a:ea typeface="Calibri" panose="020F0502020204030204" pitchFamily="34" charset="0"/>
            </a:endParaRPr>
          </a:p>
          <a:p>
            <a:r>
              <a:rPr lang="en-GB" sz="1100" dirty="0">
                <a:solidFill>
                  <a:schemeClr val="bg1"/>
                </a:solidFill>
                <a:effectLst/>
                <a:highlight>
                  <a:srgbClr val="FFFF00"/>
                </a:highlight>
                <a:latin typeface="4 Text" panose="00000500000000000000" pitchFamily="2" charset="0"/>
                <a:ea typeface="Calibri" panose="020F0502020204030204" pitchFamily="34" charset="0"/>
              </a:rPr>
              <a:t> </a:t>
            </a:r>
            <a:endParaRPr lang="en-GB" sz="1100" dirty="0">
              <a:solidFill>
                <a:schemeClr val="bg1"/>
              </a:solidFill>
              <a:effectLst/>
              <a:latin typeface="4 Text" panose="00000500000000000000" pitchFamily="2" charset="0"/>
              <a:ea typeface="Calibri" panose="020F0502020204030204" pitchFamily="34" charset="0"/>
            </a:endParaRPr>
          </a:p>
          <a:p>
            <a:r>
              <a:rPr lang="en-GB" sz="1100" dirty="0">
                <a:solidFill>
                  <a:schemeClr val="bg1"/>
                </a:solidFill>
                <a:effectLst/>
                <a:highlight>
                  <a:srgbClr val="FFFF00"/>
                </a:highlight>
                <a:latin typeface="4 Text" panose="00000500000000000000" pitchFamily="2" charset="0"/>
                <a:ea typeface="Calibri" panose="020F0502020204030204" pitchFamily="34" charset="0"/>
              </a:rPr>
              <a:t> </a:t>
            </a:r>
            <a:endParaRPr lang="en-GB" sz="1100" dirty="0">
              <a:solidFill>
                <a:schemeClr val="bg1"/>
              </a:solidFill>
              <a:effectLst/>
              <a:latin typeface="4 Text" panose="00000500000000000000" pitchFamily="2" charset="0"/>
              <a:ea typeface="Calibri" panose="020F0502020204030204" pitchFamily="34" charset="0"/>
            </a:endParaRPr>
          </a:p>
          <a:p>
            <a:r>
              <a:rPr lang="en-GB" sz="1100" dirty="0">
                <a:solidFill>
                  <a:schemeClr val="bg1"/>
                </a:solidFill>
                <a:effectLst/>
                <a:latin typeface="4 Text" panose="00000500000000000000" pitchFamily="2" charset="0"/>
                <a:ea typeface="Calibri" panose="020F0502020204030204" pitchFamily="34" charset="0"/>
              </a:rPr>
              <a:t> </a:t>
            </a:r>
            <a:endParaRPr lang="en-GB" sz="1100" dirty="0">
              <a:solidFill>
                <a:schemeClr val="bg1"/>
              </a:solidFill>
              <a:latin typeface="4 Text" panose="00000500000000000000" pitchFamily="2" charset="0"/>
            </a:endParaRPr>
          </a:p>
        </p:txBody>
      </p:sp>
    </p:spTree>
    <p:extLst>
      <p:ext uri="{BB962C8B-B14F-4D97-AF65-F5344CB8AC3E}">
        <p14:creationId xmlns:p14="http://schemas.microsoft.com/office/powerpoint/2010/main" val="30514970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4FF7B6D-1BA7-4BB0-8C0D-4C689C6E465C}"/>
              </a:ext>
            </a:extLst>
          </p:cNvPr>
          <p:cNvSpPr/>
          <p:nvPr/>
        </p:nvSpPr>
        <p:spPr>
          <a:xfrm>
            <a:off x="383823" y="5216571"/>
            <a:ext cx="6090354" cy="1600438"/>
          </a:xfrm>
          <a:prstGeom prst="rect">
            <a:avLst/>
          </a:prstGeom>
        </p:spPr>
        <p:txBody>
          <a:bodyPr wrap="square">
            <a:spAutoFit/>
          </a:bodyPr>
          <a:lstStyle/>
          <a:p>
            <a:endParaRPr lang="en-GB" sz="1400" dirty="0">
              <a:solidFill>
                <a:schemeClr val="bg1"/>
              </a:solidFill>
              <a:latin typeface="4 Text" pitchFamily="2" charset="77"/>
            </a:endParaRPr>
          </a:p>
          <a:p>
            <a:endParaRPr lang="en-GB" sz="1400" dirty="0">
              <a:solidFill>
                <a:schemeClr val="bg1"/>
              </a:solidFill>
              <a:latin typeface="4 Text" pitchFamily="2" charset="77"/>
            </a:endParaRPr>
          </a:p>
          <a:p>
            <a:r>
              <a:rPr lang="en-GB" sz="1400" dirty="0">
                <a:solidFill>
                  <a:schemeClr val="bg1"/>
                </a:solidFill>
                <a:latin typeface="4 Text" pitchFamily="2" charset="77"/>
              </a:rPr>
              <a:t>             </a:t>
            </a:r>
            <a:endParaRPr lang="en-GB" sz="1400" b="1" i="1" dirty="0">
              <a:solidFill>
                <a:schemeClr val="bg1"/>
              </a:solidFill>
              <a:latin typeface="4 Text" panose="00000500000000000000" pitchFamily="2" charset="0"/>
            </a:endParaRPr>
          </a:p>
          <a:p>
            <a:endParaRPr lang="en-GB" sz="1400" b="1" i="1" dirty="0">
              <a:solidFill>
                <a:schemeClr val="bg1"/>
              </a:solidFill>
              <a:latin typeface="4 Text" panose="00000500000000000000" pitchFamily="2" charset="0"/>
            </a:endParaRPr>
          </a:p>
          <a:p>
            <a:endParaRPr lang="en-GB" sz="1400" b="1" i="1" dirty="0">
              <a:solidFill>
                <a:schemeClr val="bg1"/>
              </a:solidFill>
              <a:latin typeface="4 Text" panose="00000500000000000000" pitchFamily="2" charset="0"/>
            </a:endParaRPr>
          </a:p>
          <a:p>
            <a:endParaRPr lang="en-GB" sz="1400" b="1" i="1" dirty="0">
              <a:solidFill>
                <a:schemeClr val="bg1"/>
              </a:solidFill>
              <a:latin typeface="4 Text" panose="00000500000000000000" pitchFamily="2" charset="0"/>
            </a:endParaRPr>
          </a:p>
          <a:p>
            <a:endParaRPr lang="en-GB" sz="1400" b="1" i="1" dirty="0">
              <a:solidFill>
                <a:schemeClr val="bg1"/>
              </a:solidFill>
              <a:latin typeface="4 Text" panose="00000500000000000000" pitchFamily="2" charset="0"/>
            </a:endParaRPr>
          </a:p>
        </p:txBody>
      </p:sp>
      <p:sp>
        <p:nvSpPr>
          <p:cNvPr id="10" name="Date Placeholder 3">
            <a:extLst>
              <a:ext uri="{FF2B5EF4-FFF2-40B4-BE49-F238E27FC236}">
                <a16:creationId xmlns:a16="http://schemas.microsoft.com/office/drawing/2014/main" id="{DE2444F6-15CE-214C-A312-47172E7ADDEC}"/>
              </a:ext>
            </a:extLst>
          </p:cNvPr>
          <p:cNvSpPr txBox="1">
            <a:spLocks/>
          </p:cNvSpPr>
          <p:nvPr/>
        </p:nvSpPr>
        <p:spPr>
          <a:xfrm>
            <a:off x="326418" y="750238"/>
            <a:ext cx="6023727" cy="627159"/>
          </a:xfrm>
          <a:prstGeom prst="rect">
            <a:avLst/>
          </a:prstGeom>
        </p:spPr>
        <p:txBody>
          <a:bodyPr vert="horz" lIns="91440" tIns="45720" rIns="91440" bIns="45720" rtlCol="0" anchor="ctr"/>
          <a:lstStyle>
            <a:defPPr>
              <a:defRPr lang="en-US"/>
            </a:defPPr>
            <a:lvl1pPr marL="0" algn="ctr" defTabSz="457200" rtl="0" eaLnBrk="1" latinLnBrk="0" hangingPunct="1">
              <a:defRPr sz="900" kern="1200">
                <a:solidFill>
                  <a:schemeClr val="bg2"/>
                </a:solidFill>
                <a:latin typeface="4 Text" pitchFamily="2" charset="77"/>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GB" sz="4200" dirty="0">
                <a:solidFill>
                  <a:schemeClr val="bg1"/>
                </a:solidFill>
                <a:latin typeface="4 Headline" pitchFamily="2" charset="77"/>
              </a:rPr>
              <a:t>Viewing Report </a:t>
            </a:r>
            <a:endParaRPr lang="en-US" sz="4200" dirty="0">
              <a:solidFill>
                <a:schemeClr val="bg1"/>
              </a:solidFill>
              <a:latin typeface="4 Headline" pitchFamily="2" charset="77"/>
            </a:endParaRPr>
          </a:p>
        </p:txBody>
      </p:sp>
      <p:sp>
        <p:nvSpPr>
          <p:cNvPr id="3" name="TextBox 2">
            <a:extLst>
              <a:ext uri="{FF2B5EF4-FFF2-40B4-BE49-F238E27FC236}">
                <a16:creationId xmlns:a16="http://schemas.microsoft.com/office/drawing/2014/main" id="{8F8966BE-6E13-4B75-8574-634DE33E2335}"/>
              </a:ext>
            </a:extLst>
          </p:cNvPr>
          <p:cNvSpPr txBox="1"/>
          <p:nvPr/>
        </p:nvSpPr>
        <p:spPr>
          <a:xfrm>
            <a:off x="326418" y="1377397"/>
            <a:ext cx="5500059" cy="7663636"/>
          </a:xfrm>
          <a:prstGeom prst="rect">
            <a:avLst/>
          </a:prstGeom>
          <a:noFill/>
        </p:spPr>
        <p:txBody>
          <a:bodyPr wrap="square" rtlCol="0">
            <a:spAutoFit/>
          </a:bodyPr>
          <a:lstStyle/>
          <a:p>
            <a:endParaRPr lang="en-GB" sz="1100" dirty="0">
              <a:solidFill>
                <a:schemeClr val="bg1"/>
              </a:solidFill>
              <a:effectLst/>
              <a:latin typeface="4 Text" panose="00000500000000000000" pitchFamily="2" charset="0"/>
              <a:ea typeface="Calibri" panose="020F0502020204030204" pitchFamily="34" charset="0"/>
            </a:endParaRPr>
          </a:p>
          <a:p>
            <a:r>
              <a:rPr lang="en-GB" b="1" dirty="0">
                <a:solidFill>
                  <a:schemeClr val="accent1"/>
                </a:solidFill>
                <a:latin typeface="4 Text" panose="00000500000000000000" pitchFamily="2" charset="0"/>
              </a:rPr>
              <a:t>The British Grand Prix On Channel 4 Attracts Biggest Audience To The Sport This Year</a:t>
            </a:r>
          </a:p>
          <a:p>
            <a:r>
              <a:rPr lang="en-GB" sz="1100" dirty="0">
                <a:solidFill>
                  <a:schemeClr val="bg1"/>
                </a:solidFill>
                <a:latin typeface="4 Text" panose="00000500000000000000" pitchFamily="2" charset="0"/>
              </a:rPr>
              <a:t> </a:t>
            </a:r>
          </a:p>
          <a:p>
            <a:r>
              <a:rPr lang="en-GB" sz="1500" dirty="0">
                <a:solidFill>
                  <a:schemeClr val="bg1"/>
                </a:solidFill>
                <a:latin typeface="4 Text" panose="00000500000000000000" pitchFamily="2" charset="0"/>
              </a:rPr>
              <a:t>We are now ten races into what is yet another fascinating Formula 1 season. The race weekend of the 1st-3rd July saw the roadshow move on Silverstone and the British Grand Prix. Unlike other races this year, Channel 4 showed all the action live from Friday-Sunday free to air.</a:t>
            </a:r>
          </a:p>
          <a:p>
            <a:r>
              <a:rPr lang="en-GB" sz="1500" dirty="0">
                <a:solidFill>
                  <a:schemeClr val="bg1"/>
                </a:solidFill>
                <a:latin typeface="4 Text" panose="00000500000000000000" pitchFamily="2" charset="0"/>
              </a:rPr>
              <a:t> </a:t>
            </a:r>
          </a:p>
          <a:p>
            <a:r>
              <a:rPr lang="en-GB" sz="1500" dirty="0">
                <a:solidFill>
                  <a:schemeClr val="bg1"/>
                </a:solidFill>
                <a:latin typeface="4 Text" panose="00000500000000000000" pitchFamily="2" charset="0"/>
              </a:rPr>
              <a:t>The live practice, qualifying and race segments all saw significant uplifts to the slot for volume and share of audience, as fans flocked to Channel 4 across the 3 days.</a:t>
            </a:r>
          </a:p>
          <a:p>
            <a:r>
              <a:rPr lang="en-GB" sz="1500" dirty="0">
                <a:solidFill>
                  <a:schemeClr val="bg1"/>
                </a:solidFill>
                <a:latin typeface="4 Text" panose="00000500000000000000" pitchFamily="2" charset="0"/>
              </a:rPr>
              <a:t> </a:t>
            </a:r>
          </a:p>
          <a:p>
            <a:r>
              <a:rPr lang="en-GB" sz="1500" dirty="0">
                <a:solidFill>
                  <a:schemeClr val="bg1"/>
                </a:solidFill>
                <a:latin typeface="4 Text" panose="00000500000000000000" pitchFamily="2" charset="0"/>
              </a:rPr>
              <a:t>Live qualifying on Saturday was up on slot for all relevant trading audiences; with Channel 4 the most watched commercial channel during both sessions for Individuals, ABC1ME and ABC1AD’s.</a:t>
            </a:r>
          </a:p>
          <a:p>
            <a:r>
              <a:rPr lang="en-GB" sz="1500" dirty="0">
                <a:solidFill>
                  <a:schemeClr val="bg1"/>
                </a:solidFill>
                <a:latin typeface="4 Text" panose="00000500000000000000" pitchFamily="2" charset="0"/>
              </a:rPr>
              <a:t> </a:t>
            </a:r>
          </a:p>
          <a:p>
            <a:r>
              <a:rPr lang="en-GB" sz="1500" dirty="0">
                <a:solidFill>
                  <a:schemeClr val="bg1"/>
                </a:solidFill>
                <a:latin typeface="4 Text" panose="00000500000000000000" pitchFamily="2" charset="0"/>
              </a:rPr>
              <a:t> It was a similar story for Sunday’s live race, which saw Channel 4 the most watched channel across all TV for Individuals, ABC1ME, ABC1AD’s and ME1634’s, with an average audience of 2.3million  viewers. The race coverage peaked at 3million viewers making this the biggest audience to Formula 1 on any channel so far this year.</a:t>
            </a:r>
          </a:p>
          <a:p>
            <a:r>
              <a:rPr lang="en-GB" sz="1500" dirty="0">
                <a:solidFill>
                  <a:schemeClr val="bg1"/>
                </a:solidFill>
                <a:latin typeface="4 Text" panose="00000500000000000000" pitchFamily="2" charset="0"/>
              </a:rPr>
              <a:t> </a:t>
            </a:r>
          </a:p>
          <a:p>
            <a:r>
              <a:rPr lang="en-GB" sz="1500" dirty="0">
                <a:solidFill>
                  <a:schemeClr val="bg1"/>
                </a:solidFill>
                <a:latin typeface="4 Text" panose="00000500000000000000" pitchFamily="2" charset="0"/>
              </a:rPr>
              <a:t> </a:t>
            </a:r>
          </a:p>
          <a:p>
            <a:r>
              <a:rPr lang="en-GB" sz="1500" dirty="0">
                <a:solidFill>
                  <a:schemeClr val="bg1"/>
                </a:solidFill>
                <a:latin typeface="4 Text" panose="00000500000000000000" pitchFamily="2" charset="0"/>
              </a:rPr>
              <a:t>After ten race weekends, this season’s Formula One championship is currently displaying YoY growth for share of +25% for ABC1ME and ABC1AD’s and +95% for ME1634’s.</a:t>
            </a:r>
          </a:p>
          <a:p>
            <a:endParaRPr lang="en-GB" sz="1100" dirty="0">
              <a:solidFill>
                <a:schemeClr val="bg1"/>
              </a:solidFill>
              <a:latin typeface="4 Text" panose="00000500000000000000" pitchFamily="2" charset="0"/>
            </a:endParaRPr>
          </a:p>
          <a:p>
            <a:r>
              <a:rPr lang="en-GB" sz="1100" dirty="0">
                <a:solidFill>
                  <a:schemeClr val="bg1"/>
                </a:solidFill>
                <a:latin typeface="4 Text" panose="00000500000000000000" pitchFamily="2" charset="0"/>
              </a:rPr>
              <a:t> </a:t>
            </a:r>
          </a:p>
          <a:p>
            <a:r>
              <a:rPr lang="en-GB" sz="1100" dirty="0">
                <a:solidFill>
                  <a:schemeClr val="bg1"/>
                </a:solidFill>
                <a:effectLst/>
                <a:highlight>
                  <a:srgbClr val="FFFF00"/>
                </a:highlight>
                <a:latin typeface="4 Text" panose="00000500000000000000" pitchFamily="2" charset="0"/>
                <a:ea typeface="Calibri" panose="020F0502020204030204" pitchFamily="34" charset="0"/>
              </a:rPr>
              <a:t> </a:t>
            </a:r>
            <a:endParaRPr lang="en-GB" sz="1100" dirty="0">
              <a:solidFill>
                <a:schemeClr val="bg1"/>
              </a:solidFill>
              <a:effectLst/>
              <a:latin typeface="4 Text" panose="00000500000000000000" pitchFamily="2" charset="0"/>
              <a:ea typeface="Calibri" panose="020F0502020204030204" pitchFamily="34" charset="0"/>
            </a:endParaRPr>
          </a:p>
          <a:p>
            <a:r>
              <a:rPr lang="en-GB" sz="1100" dirty="0">
                <a:solidFill>
                  <a:schemeClr val="bg1"/>
                </a:solidFill>
                <a:effectLst/>
                <a:latin typeface="4 Text" panose="00000500000000000000" pitchFamily="2" charset="0"/>
                <a:ea typeface="Calibri" panose="020F0502020204030204" pitchFamily="34" charset="0"/>
              </a:rPr>
              <a:t> </a:t>
            </a:r>
            <a:endParaRPr lang="en-GB" sz="1100" dirty="0">
              <a:solidFill>
                <a:schemeClr val="bg1"/>
              </a:solidFill>
              <a:latin typeface="4 Text" panose="00000500000000000000" pitchFamily="2" charset="0"/>
            </a:endParaRPr>
          </a:p>
        </p:txBody>
      </p:sp>
    </p:spTree>
    <p:extLst>
      <p:ext uri="{BB962C8B-B14F-4D97-AF65-F5344CB8AC3E}">
        <p14:creationId xmlns:p14="http://schemas.microsoft.com/office/powerpoint/2010/main" val="2819298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4FF7B6D-1BA7-4BB0-8C0D-4C689C6E465C}"/>
              </a:ext>
            </a:extLst>
          </p:cNvPr>
          <p:cNvSpPr/>
          <p:nvPr/>
        </p:nvSpPr>
        <p:spPr>
          <a:xfrm>
            <a:off x="383823" y="5216571"/>
            <a:ext cx="6090354" cy="1600438"/>
          </a:xfrm>
          <a:prstGeom prst="rect">
            <a:avLst/>
          </a:prstGeom>
        </p:spPr>
        <p:txBody>
          <a:bodyPr wrap="square">
            <a:spAutoFit/>
          </a:bodyPr>
          <a:lstStyle/>
          <a:p>
            <a:endParaRPr lang="en-GB" sz="1400" dirty="0">
              <a:solidFill>
                <a:schemeClr val="bg1"/>
              </a:solidFill>
              <a:latin typeface="4 Text" pitchFamily="2" charset="77"/>
            </a:endParaRPr>
          </a:p>
          <a:p>
            <a:endParaRPr lang="en-GB" sz="1400" dirty="0">
              <a:solidFill>
                <a:schemeClr val="bg1"/>
              </a:solidFill>
              <a:latin typeface="4 Text" pitchFamily="2" charset="77"/>
            </a:endParaRPr>
          </a:p>
          <a:p>
            <a:r>
              <a:rPr lang="en-GB" sz="1400" dirty="0">
                <a:solidFill>
                  <a:schemeClr val="bg1"/>
                </a:solidFill>
                <a:latin typeface="4 Text" pitchFamily="2" charset="77"/>
              </a:rPr>
              <a:t>             </a:t>
            </a:r>
            <a:endParaRPr lang="en-GB" sz="1400" b="1" i="1" dirty="0">
              <a:solidFill>
                <a:schemeClr val="bg1"/>
              </a:solidFill>
              <a:latin typeface="4 Text" panose="00000500000000000000" pitchFamily="2" charset="0"/>
            </a:endParaRPr>
          </a:p>
          <a:p>
            <a:endParaRPr lang="en-GB" sz="1400" b="1" i="1" dirty="0">
              <a:solidFill>
                <a:schemeClr val="bg1"/>
              </a:solidFill>
              <a:latin typeface="4 Text" panose="00000500000000000000" pitchFamily="2" charset="0"/>
            </a:endParaRPr>
          </a:p>
          <a:p>
            <a:endParaRPr lang="en-GB" sz="1400" b="1" i="1" dirty="0">
              <a:solidFill>
                <a:schemeClr val="bg1"/>
              </a:solidFill>
              <a:latin typeface="4 Text" panose="00000500000000000000" pitchFamily="2" charset="0"/>
            </a:endParaRPr>
          </a:p>
          <a:p>
            <a:endParaRPr lang="en-GB" sz="1400" b="1" i="1" dirty="0">
              <a:solidFill>
                <a:schemeClr val="bg1"/>
              </a:solidFill>
              <a:latin typeface="4 Text" panose="00000500000000000000" pitchFamily="2" charset="0"/>
            </a:endParaRPr>
          </a:p>
          <a:p>
            <a:endParaRPr lang="en-GB" sz="1400" b="1" i="1" dirty="0">
              <a:solidFill>
                <a:schemeClr val="bg1"/>
              </a:solidFill>
              <a:latin typeface="4 Text" panose="00000500000000000000" pitchFamily="2" charset="0"/>
            </a:endParaRPr>
          </a:p>
        </p:txBody>
      </p:sp>
      <p:sp>
        <p:nvSpPr>
          <p:cNvPr id="10" name="Date Placeholder 3">
            <a:extLst>
              <a:ext uri="{FF2B5EF4-FFF2-40B4-BE49-F238E27FC236}">
                <a16:creationId xmlns:a16="http://schemas.microsoft.com/office/drawing/2014/main" id="{DE2444F6-15CE-214C-A312-47172E7ADDEC}"/>
              </a:ext>
            </a:extLst>
          </p:cNvPr>
          <p:cNvSpPr txBox="1">
            <a:spLocks/>
          </p:cNvSpPr>
          <p:nvPr/>
        </p:nvSpPr>
        <p:spPr>
          <a:xfrm>
            <a:off x="326418" y="750238"/>
            <a:ext cx="6023727" cy="627159"/>
          </a:xfrm>
          <a:prstGeom prst="rect">
            <a:avLst/>
          </a:prstGeom>
        </p:spPr>
        <p:txBody>
          <a:bodyPr vert="horz" lIns="91440" tIns="45720" rIns="91440" bIns="45720" rtlCol="0" anchor="ctr"/>
          <a:lstStyle>
            <a:defPPr>
              <a:defRPr lang="en-US"/>
            </a:defPPr>
            <a:lvl1pPr marL="0" algn="ctr" defTabSz="457200" rtl="0" eaLnBrk="1" latinLnBrk="0" hangingPunct="1">
              <a:defRPr sz="900" kern="1200">
                <a:solidFill>
                  <a:schemeClr val="bg2"/>
                </a:solidFill>
                <a:latin typeface="4 Text" pitchFamily="2" charset="77"/>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GB" sz="4200" dirty="0">
                <a:solidFill>
                  <a:schemeClr val="bg1"/>
                </a:solidFill>
                <a:latin typeface="4 Headline" pitchFamily="2" charset="77"/>
              </a:rPr>
              <a:t>Viewing Report </a:t>
            </a:r>
            <a:endParaRPr lang="en-US" sz="4200" dirty="0">
              <a:solidFill>
                <a:schemeClr val="bg1"/>
              </a:solidFill>
              <a:latin typeface="4 Headline" pitchFamily="2" charset="77"/>
            </a:endParaRPr>
          </a:p>
        </p:txBody>
      </p:sp>
      <p:sp>
        <p:nvSpPr>
          <p:cNvPr id="3" name="TextBox 2">
            <a:extLst>
              <a:ext uri="{FF2B5EF4-FFF2-40B4-BE49-F238E27FC236}">
                <a16:creationId xmlns:a16="http://schemas.microsoft.com/office/drawing/2014/main" id="{8F8966BE-6E13-4B75-8574-634DE33E2335}"/>
              </a:ext>
            </a:extLst>
          </p:cNvPr>
          <p:cNvSpPr txBox="1"/>
          <p:nvPr/>
        </p:nvSpPr>
        <p:spPr>
          <a:xfrm>
            <a:off x="326418" y="1377397"/>
            <a:ext cx="5500059" cy="7663636"/>
          </a:xfrm>
          <a:prstGeom prst="rect">
            <a:avLst/>
          </a:prstGeom>
          <a:noFill/>
        </p:spPr>
        <p:txBody>
          <a:bodyPr wrap="square" rtlCol="0">
            <a:spAutoFit/>
          </a:bodyPr>
          <a:lstStyle/>
          <a:p>
            <a:endParaRPr lang="en-GB" sz="1100" dirty="0">
              <a:solidFill>
                <a:schemeClr val="bg1"/>
              </a:solidFill>
              <a:effectLst/>
              <a:latin typeface="4 Text" panose="00000500000000000000" pitchFamily="2" charset="0"/>
              <a:ea typeface="Calibri" panose="020F0502020204030204" pitchFamily="34" charset="0"/>
            </a:endParaRPr>
          </a:p>
          <a:p>
            <a:r>
              <a:rPr lang="en-GB" b="1" dirty="0">
                <a:solidFill>
                  <a:schemeClr val="accent1"/>
                </a:solidFill>
                <a:latin typeface="4 Text" panose="00000500000000000000" pitchFamily="2" charset="0"/>
              </a:rPr>
              <a:t>The British Grand Prix On Channel 4 Attracts Biggest Audience To The Sport This Year</a:t>
            </a:r>
          </a:p>
          <a:p>
            <a:r>
              <a:rPr lang="en-GB" sz="1100" dirty="0">
                <a:solidFill>
                  <a:schemeClr val="bg1"/>
                </a:solidFill>
                <a:latin typeface="4 Text" panose="00000500000000000000" pitchFamily="2" charset="0"/>
              </a:rPr>
              <a:t> </a:t>
            </a:r>
          </a:p>
          <a:p>
            <a:r>
              <a:rPr lang="en-GB" sz="1500" dirty="0">
                <a:solidFill>
                  <a:schemeClr val="bg1"/>
                </a:solidFill>
                <a:latin typeface="4 Text" panose="00000500000000000000" pitchFamily="2" charset="0"/>
              </a:rPr>
              <a:t>We are now ten races into what is yet another fascinating Formula 1 season. The race weekend of the 1st-3rd July saw the roadshow move on Silverstone and the British Grand Prix. Unlike other races this year, Channel 4 showed all the action live from Friday-Sunday free to air.</a:t>
            </a:r>
          </a:p>
          <a:p>
            <a:r>
              <a:rPr lang="en-GB" sz="1500" dirty="0">
                <a:solidFill>
                  <a:schemeClr val="bg1"/>
                </a:solidFill>
                <a:latin typeface="4 Text" panose="00000500000000000000" pitchFamily="2" charset="0"/>
              </a:rPr>
              <a:t> </a:t>
            </a:r>
          </a:p>
          <a:p>
            <a:r>
              <a:rPr lang="en-GB" sz="1500" dirty="0">
                <a:solidFill>
                  <a:schemeClr val="bg1"/>
                </a:solidFill>
                <a:latin typeface="4 Text" panose="00000500000000000000" pitchFamily="2" charset="0"/>
              </a:rPr>
              <a:t>The live practice, qualifying and race segments all saw significant uplifts to the slot for volume and share of audience, as fans flocked to Channel 4 across the 3 days.</a:t>
            </a:r>
          </a:p>
          <a:p>
            <a:r>
              <a:rPr lang="en-GB" sz="1500" dirty="0">
                <a:solidFill>
                  <a:schemeClr val="bg1"/>
                </a:solidFill>
                <a:latin typeface="4 Text" panose="00000500000000000000" pitchFamily="2" charset="0"/>
              </a:rPr>
              <a:t> </a:t>
            </a:r>
          </a:p>
          <a:p>
            <a:r>
              <a:rPr lang="en-GB" sz="1500" dirty="0">
                <a:solidFill>
                  <a:schemeClr val="bg1"/>
                </a:solidFill>
                <a:latin typeface="4 Text" panose="00000500000000000000" pitchFamily="2" charset="0"/>
              </a:rPr>
              <a:t>Live qualifying on Saturday was up on slot for all relevant trading audiences; with Channel 4 the most watched commercial channel during both sessions for Individuals, ABC1ME and ABC1AD’s.</a:t>
            </a:r>
          </a:p>
          <a:p>
            <a:r>
              <a:rPr lang="en-GB" sz="1500" dirty="0">
                <a:solidFill>
                  <a:schemeClr val="bg1"/>
                </a:solidFill>
                <a:latin typeface="4 Text" panose="00000500000000000000" pitchFamily="2" charset="0"/>
              </a:rPr>
              <a:t> </a:t>
            </a:r>
          </a:p>
          <a:p>
            <a:r>
              <a:rPr lang="en-GB" sz="1500" dirty="0">
                <a:solidFill>
                  <a:schemeClr val="bg1"/>
                </a:solidFill>
                <a:latin typeface="4 Text" panose="00000500000000000000" pitchFamily="2" charset="0"/>
              </a:rPr>
              <a:t> It was a similar story for Sunday’s live race, which saw Channel 4 the most watched channel across all TV for Individuals, ABC1ME, ABC1AD’s and ME1634’s, with an average audience of 2.3million  viewers. The race coverage peaked at 3million viewers making this the biggest audience to Formula 1 on any channel so far this year.</a:t>
            </a:r>
          </a:p>
          <a:p>
            <a:r>
              <a:rPr lang="en-GB" sz="1500" dirty="0">
                <a:solidFill>
                  <a:schemeClr val="bg1"/>
                </a:solidFill>
                <a:latin typeface="4 Text" panose="00000500000000000000" pitchFamily="2" charset="0"/>
              </a:rPr>
              <a:t> </a:t>
            </a:r>
          </a:p>
          <a:p>
            <a:r>
              <a:rPr lang="en-GB" sz="1500" dirty="0">
                <a:solidFill>
                  <a:schemeClr val="bg1"/>
                </a:solidFill>
                <a:latin typeface="4 Text" panose="00000500000000000000" pitchFamily="2" charset="0"/>
              </a:rPr>
              <a:t> </a:t>
            </a:r>
          </a:p>
          <a:p>
            <a:r>
              <a:rPr lang="en-GB" sz="1500" dirty="0">
                <a:solidFill>
                  <a:schemeClr val="bg1"/>
                </a:solidFill>
                <a:latin typeface="4 Text" panose="00000500000000000000" pitchFamily="2" charset="0"/>
              </a:rPr>
              <a:t>After ten race weekends, this season’s Formula One championship is currently displaying YoY growth for share of +25% for ABC1ME and ABC1AD’s and +95% for ME1634’s.</a:t>
            </a:r>
          </a:p>
          <a:p>
            <a:endParaRPr lang="en-GB" sz="1100" dirty="0">
              <a:solidFill>
                <a:schemeClr val="bg1"/>
              </a:solidFill>
              <a:latin typeface="4 Text" panose="00000500000000000000" pitchFamily="2" charset="0"/>
            </a:endParaRPr>
          </a:p>
          <a:p>
            <a:r>
              <a:rPr lang="en-GB" sz="1100" dirty="0">
                <a:solidFill>
                  <a:schemeClr val="bg1"/>
                </a:solidFill>
                <a:latin typeface="4 Text" panose="00000500000000000000" pitchFamily="2" charset="0"/>
              </a:rPr>
              <a:t> </a:t>
            </a:r>
          </a:p>
          <a:p>
            <a:r>
              <a:rPr lang="en-GB" sz="1100" dirty="0">
                <a:solidFill>
                  <a:schemeClr val="bg1"/>
                </a:solidFill>
                <a:effectLst/>
                <a:highlight>
                  <a:srgbClr val="FFFF00"/>
                </a:highlight>
                <a:latin typeface="4 Text" panose="00000500000000000000" pitchFamily="2" charset="0"/>
                <a:ea typeface="Calibri" panose="020F0502020204030204" pitchFamily="34" charset="0"/>
              </a:rPr>
              <a:t> </a:t>
            </a:r>
            <a:endParaRPr lang="en-GB" sz="1100" dirty="0">
              <a:solidFill>
                <a:schemeClr val="bg1"/>
              </a:solidFill>
              <a:effectLst/>
              <a:latin typeface="4 Text" panose="00000500000000000000" pitchFamily="2" charset="0"/>
              <a:ea typeface="Calibri" panose="020F0502020204030204" pitchFamily="34" charset="0"/>
            </a:endParaRPr>
          </a:p>
          <a:p>
            <a:r>
              <a:rPr lang="en-GB" sz="1100" dirty="0">
                <a:solidFill>
                  <a:schemeClr val="bg1"/>
                </a:solidFill>
                <a:effectLst/>
                <a:latin typeface="4 Text" panose="00000500000000000000" pitchFamily="2" charset="0"/>
                <a:ea typeface="Calibri" panose="020F0502020204030204" pitchFamily="34" charset="0"/>
              </a:rPr>
              <a:t> </a:t>
            </a:r>
            <a:endParaRPr lang="en-GB" sz="1100" dirty="0">
              <a:solidFill>
                <a:schemeClr val="bg1"/>
              </a:solidFill>
              <a:latin typeface="4 Text" panose="00000500000000000000" pitchFamily="2" charset="0"/>
            </a:endParaRPr>
          </a:p>
        </p:txBody>
      </p:sp>
    </p:spTree>
    <p:extLst>
      <p:ext uri="{BB962C8B-B14F-4D97-AF65-F5344CB8AC3E}">
        <p14:creationId xmlns:p14="http://schemas.microsoft.com/office/powerpoint/2010/main" val="3307800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4FF7B6D-1BA7-4BB0-8C0D-4C689C6E465C}"/>
              </a:ext>
            </a:extLst>
          </p:cNvPr>
          <p:cNvSpPr/>
          <p:nvPr/>
        </p:nvSpPr>
        <p:spPr>
          <a:xfrm>
            <a:off x="383823" y="5216571"/>
            <a:ext cx="6090354" cy="1600438"/>
          </a:xfrm>
          <a:prstGeom prst="rect">
            <a:avLst/>
          </a:prstGeom>
        </p:spPr>
        <p:txBody>
          <a:bodyPr wrap="square">
            <a:spAutoFit/>
          </a:bodyPr>
          <a:lstStyle/>
          <a:p>
            <a:endParaRPr lang="en-GB" sz="1400" dirty="0">
              <a:solidFill>
                <a:schemeClr val="bg1"/>
              </a:solidFill>
              <a:latin typeface="4 Text" pitchFamily="2" charset="77"/>
            </a:endParaRPr>
          </a:p>
          <a:p>
            <a:endParaRPr lang="en-GB" sz="1400" dirty="0">
              <a:solidFill>
                <a:schemeClr val="bg1"/>
              </a:solidFill>
              <a:latin typeface="4 Text" pitchFamily="2" charset="77"/>
            </a:endParaRPr>
          </a:p>
          <a:p>
            <a:r>
              <a:rPr lang="en-GB" sz="1400" dirty="0">
                <a:solidFill>
                  <a:schemeClr val="bg1"/>
                </a:solidFill>
                <a:latin typeface="4 Text" pitchFamily="2" charset="77"/>
              </a:rPr>
              <a:t>             </a:t>
            </a:r>
            <a:endParaRPr lang="en-GB" sz="1400" b="1" i="1" dirty="0">
              <a:solidFill>
                <a:schemeClr val="bg1"/>
              </a:solidFill>
              <a:latin typeface="4 Text" panose="00000500000000000000" pitchFamily="2" charset="0"/>
            </a:endParaRPr>
          </a:p>
          <a:p>
            <a:endParaRPr lang="en-GB" sz="1400" b="1" i="1" dirty="0">
              <a:solidFill>
                <a:schemeClr val="bg1"/>
              </a:solidFill>
              <a:latin typeface="4 Text" panose="00000500000000000000" pitchFamily="2" charset="0"/>
            </a:endParaRPr>
          </a:p>
          <a:p>
            <a:endParaRPr lang="en-GB" sz="1400" b="1" i="1" dirty="0">
              <a:solidFill>
                <a:schemeClr val="bg1"/>
              </a:solidFill>
              <a:latin typeface="4 Text" panose="00000500000000000000" pitchFamily="2" charset="0"/>
            </a:endParaRPr>
          </a:p>
          <a:p>
            <a:endParaRPr lang="en-GB" sz="1400" b="1" i="1" dirty="0">
              <a:solidFill>
                <a:schemeClr val="bg1"/>
              </a:solidFill>
              <a:latin typeface="4 Text" panose="00000500000000000000" pitchFamily="2" charset="0"/>
            </a:endParaRPr>
          </a:p>
          <a:p>
            <a:endParaRPr lang="en-GB" sz="1400" b="1" i="1" dirty="0">
              <a:solidFill>
                <a:schemeClr val="bg1"/>
              </a:solidFill>
              <a:latin typeface="4 Text" panose="00000500000000000000" pitchFamily="2" charset="0"/>
            </a:endParaRPr>
          </a:p>
        </p:txBody>
      </p:sp>
      <p:sp>
        <p:nvSpPr>
          <p:cNvPr id="10" name="Date Placeholder 3">
            <a:extLst>
              <a:ext uri="{FF2B5EF4-FFF2-40B4-BE49-F238E27FC236}">
                <a16:creationId xmlns:a16="http://schemas.microsoft.com/office/drawing/2014/main" id="{DE2444F6-15CE-214C-A312-47172E7ADDEC}"/>
              </a:ext>
            </a:extLst>
          </p:cNvPr>
          <p:cNvSpPr txBox="1">
            <a:spLocks/>
          </p:cNvSpPr>
          <p:nvPr/>
        </p:nvSpPr>
        <p:spPr>
          <a:xfrm>
            <a:off x="326418" y="750238"/>
            <a:ext cx="6023727" cy="627159"/>
          </a:xfrm>
          <a:prstGeom prst="rect">
            <a:avLst/>
          </a:prstGeom>
        </p:spPr>
        <p:txBody>
          <a:bodyPr vert="horz" lIns="91440" tIns="45720" rIns="91440" bIns="45720" rtlCol="0" anchor="ctr"/>
          <a:lstStyle>
            <a:defPPr>
              <a:defRPr lang="en-US"/>
            </a:defPPr>
            <a:lvl1pPr marL="0" algn="ctr" defTabSz="457200" rtl="0" eaLnBrk="1" latinLnBrk="0" hangingPunct="1">
              <a:defRPr sz="900" kern="1200">
                <a:solidFill>
                  <a:schemeClr val="bg2"/>
                </a:solidFill>
                <a:latin typeface="4 Text" pitchFamily="2" charset="77"/>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GB" sz="4200" dirty="0">
                <a:solidFill>
                  <a:schemeClr val="bg1"/>
                </a:solidFill>
                <a:latin typeface="4 Headline" pitchFamily="2" charset="77"/>
              </a:rPr>
              <a:t>Viewing Report </a:t>
            </a:r>
            <a:endParaRPr lang="en-US" sz="4200" dirty="0">
              <a:solidFill>
                <a:schemeClr val="bg1"/>
              </a:solidFill>
              <a:latin typeface="4 Headline" pitchFamily="2" charset="77"/>
            </a:endParaRPr>
          </a:p>
        </p:txBody>
      </p:sp>
      <p:sp>
        <p:nvSpPr>
          <p:cNvPr id="3" name="TextBox 2">
            <a:extLst>
              <a:ext uri="{FF2B5EF4-FFF2-40B4-BE49-F238E27FC236}">
                <a16:creationId xmlns:a16="http://schemas.microsoft.com/office/drawing/2014/main" id="{8F8966BE-6E13-4B75-8574-634DE33E2335}"/>
              </a:ext>
            </a:extLst>
          </p:cNvPr>
          <p:cNvSpPr txBox="1"/>
          <p:nvPr/>
        </p:nvSpPr>
        <p:spPr>
          <a:xfrm>
            <a:off x="202386" y="1377397"/>
            <a:ext cx="5500059" cy="8648521"/>
          </a:xfrm>
          <a:prstGeom prst="rect">
            <a:avLst/>
          </a:prstGeom>
          <a:noFill/>
        </p:spPr>
        <p:txBody>
          <a:bodyPr wrap="square" rtlCol="0">
            <a:spAutoFit/>
          </a:bodyPr>
          <a:lstStyle/>
          <a:p>
            <a:pPr algn="ctr"/>
            <a:r>
              <a:rPr lang="en-GB" b="1" dirty="0">
                <a:solidFill>
                  <a:srgbClr val="FFFF00"/>
                </a:solidFill>
                <a:latin typeface="4 Text" panose="00000500000000000000" pitchFamily="2" charset="0"/>
              </a:rPr>
              <a:t>E4</a:t>
            </a:r>
          </a:p>
          <a:p>
            <a:r>
              <a:rPr lang="en-GB" b="1" dirty="0">
                <a:solidFill>
                  <a:schemeClr val="accent1"/>
                </a:solidFill>
                <a:latin typeface="4 Text" panose="00000500000000000000" pitchFamily="2" charset="0"/>
              </a:rPr>
              <a:t> </a:t>
            </a:r>
          </a:p>
          <a:p>
            <a:r>
              <a:rPr lang="en-GB" b="1" dirty="0">
                <a:solidFill>
                  <a:schemeClr val="accent1"/>
                </a:solidFill>
                <a:latin typeface="4 Text" panose="00000500000000000000" pitchFamily="2" charset="0"/>
              </a:rPr>
              <a:t>Young Sheldon Showing Strong Series On Series Growth</a:t>
            </a:r>
          </a:p>
          <a:p>
            <a:r>
              <a:rPr lang="en-GB" sz="1500" dirty="0">
                <a:solidFill>
                  <a:schemeClr val="bg1"/>
                </a:solidFill>
                <a:latin typeface="4 Text" panose="00000500000000000000" pitchFamily="2" charset="0"/>
              </a:rPr>
              <a:t> </a:t>
            </a:r>
          </a:p>
          <a:p>
            <a:r>
              <a:rPr lang="en-GB" sz="1100" dirty="0">
                <a:solidFill>
                  <a:schemeClr val="bg1"/>
                </a:solidFill>
                <a:latin typeface="4 Text" panose="00000500000000000000" pitchFamily="2" charset="0"/>
              </a:rPr>
              <a:t>Nine weeks into its ten week run, in its new Sunday 8pm slot with double episodes, the fifth series of this Big Bang Theory spin off is nearing its conclusion. </a:t>
            </a:r>
          </a:p>
          <a:p>
            <a:r>
              <a:rPr lang="en-GB" sz="1100" dirty="0">
                <a:solidFill>
                  <a:schemeClr val="bg1"/>
                </a:solidFill>
                <a:latin typeface="4 Text" panose="00000500000000000000" pitchFamily="2" charset="0"/>
              </a:rPr>
              <a:t> </a:t>
            </a:r>
          </a:p>
          <a:p>
            <a:r>
              <a:rPr lang="en-GB" sz="1100" dirty="0">
                <a:solidFill>
                  <a:schemeClr val="bg1"/>
                </a:solidFill>
                <a:latin typeface="4 Text" panose="00000500000000000000" pitchFamily="2" charset="0"/>
              </a:rPr>
              <a:t>The fifth series is currently the best performing series on E4 at the moment, and is performing better than series four which played in the Autumn of 2021. Series on series viewing is up by +7%, with AD1634 viewing share to this series up by more than +20% when measuring against the same period in the run of the last series</a:t>
            </a:r>
          </a:p>
          <a:p>
            <a:r>
              <a:rPr lang="en-GB" sz="1100" dirty="0">
                <a:solidFill>
                  <a:schemeClr val="bg1"/>
                </a:solidFill>
                <a:latin typeface="4 Text" panose="00000500000000000000" pitchFamily="2" charset="0"/>
              </a:rPr>
              <a:t> </a:t>
            </a:r>
          </a:p>
          <a:p>
            <a:pPr algn="ctr"/>
            <a:r>
              <a:rPr lang="en-GB" b="1" dirty="0">
                <a:solidFill>
                  <a:srgbClr val="FFFF00"/>
                </a:solidFill>
                <a:latin typeface="4 Text" panose="00000500000000000000" pitchFamily="2" charset="0"/>
              </a:rPr>
              <a:t>More4</a:t>
            </a:r>
          </a:p>
          <a:p>
            <a:endParaRPr lang="en-GB" sz="1500" dirty="0">
              <a:solidFill>
                <a:schemeClr val="bg1"/>
              </a:solidFill>
              <a:latin typeface="4 Text" panose="00000500000000000000" pitchFamily="2" charset="0"/>
            </a:endParaRPr>
          </a:p>
          <a:p>
            <a:r>
              <a:rPr lang="en-GB" b="1" dirty="0">
                <a:solidFill>
                  <a:schemeClr val="accent1"/>
                </a:solidFill>
                <a:latin typeface="4 Text" panose="00000500000000000000" pitchFamily="2" charset="0"/>
              </a:rPr>
              <a:t>Rig 4: Murder At Sea</a:t>
            </a:r>
          </a:p>
          <a:p>
            <a:r>
              <a:rPr lang="en-GB" sz="1500" dirty="0">
                <a:solidFill>
                  <a:schemeClr val="bg1"/>
                </a:solidFill>
                <a:latin typeface="4 Text" panose="00000500000000000000" pitchFamily="2" charset="0"/>
              </a:rPr>
              <a:t> </a:t>
            </a:r>
          </a:p>
          <a:p>
            <a:r>
              <a:rPr lang="en-GB" sz="1100" dirty="0">
                <a:solidFill>
                  <a:schemeClr val="bg1"/>
                </a:solidFill>
                <a:latin typeface="4 Text" panose="00000500000000000000" pitchFamily="2" charset="0"/>
              </a:rPr>
              <a:t>This riveting new Swedish thriller from Walter Presents, launched on the 24th June on More4, and is the biggest WP title to play on the Channel since Deutschland 89 in March 2021</a:t>
            </a:r>
          </a:p>
          <a:p>
            <a:r>
              <a:rPr lang="en-GB" sz="1100" dirty="0">
                <a:solidFill>
                  <a:schemeClr val="bg1"/>
                </a:solidFill>
                <a:latin typeface="4 Text" panose="00000500000000000000" pitchFamily="2" charset="0"/>
              </a:rPr>
              <a:t> </a:t>
            </a:r>
          </a:p>
          <a:p>
            <a:r>
              <a:rPr lang="en-GB" sz="1100" dirty="0">
                <a:solidFill>
                  <a:schemeClr val="bg1"/>
                </a:solidFill>
                <a:latin typeface="4 Text" panose="00000500000000000000" pitchFamily="2" charset="0"/>
              </a:rPr>
              <a:t>With a consolidated audience of 390k, the first episode was significantly up on slot average by more than 100%, with ABC1AD viewing up by +100% for volume and +140% for share.</a:t>
            </a:r>
          </a:p>
          <a:p>
            <a:r>
              <a:rPr lang="en-GB" sz="1100" dirty="0">
                <a:solidFill>
                  <a:schemeClr val="bg1"/>
                </a:solidFill>
                <a:latin typeface="4 Text" panose="00000500000000000000" pitchFamily="2" charset="0"/>
              </a:rPr>
              <a:t> </a:t>
            </a:r>
          </a:p>
          <a:p>
            <a:r>
              <a:rPr lang="en-GB" sz="1100" dirty="0">
                <a:solidFill>
                  <a:schemeClr val="bg1"/>
                </a:solidFill>
                <a:latin typeface="4 Text" panose="00000500000000000000" pitchFamily="2" charset="0"/>
              </a:rPr>
              <a:t>All episodes are available to watch on ALL4 now</a:t>
            </a:r>
          </a:p>
          <a:p>
            <a:r>
              <a:rPr lang="en-GB" sz="1100" dirty="0">
                <a:solidFill>
                  <a:schemeClr val="bg1"/>
                </a:solidFill>
                <a:latin typeface="4 Text" panose="00000500000000000000" pitchFamily="2" charset="0"/>
              </a:rPr>
              <a:t> </a:t>
            </a:r>
          </a:p>
          <a:p>
            <a:r>
              <a:rPr lang="en-GB" b="1" dirty="0">
                <a:solidFill>
                  <a:schemeClr val="accent1"/>
                </a:solidFill>
                <a:latin typeface="4 Text" panose="00000500000000000000" pitchFamily="2" charset="0"/>
              </a:rPr>
              <a:t>River Cottage: Reunited</a:t>
            </a:r>
          </a:p>
          <a:p>
            <a:r>
              <a:rPr lang="en-GB" sz="1100" dirty="0">
                <a:solidFill>
                  <a:schemeClr val="bg1"/>
                </a:solidFill>
                <a:latin typeface="4 Text" panose="00000500000000000000" pitchFamily="2" charset="0"/>
              </a:rPr>
              <a:t> </a:t>
            </a:r>
          </a:p>
          <a:p>
            <a:r>
              <a:rPr lang="en-GB" sz="1100" dirty="0">
                <a:solidFill>
                  <a:schemeClr val="bg1"/>
                </a:solidFill>
                <a:latin typeface="4 Text" panose="00000500000000000000" pitchFamily="2" charset="0"/>
              </a:rPr>
              <a:t>The reboot of this iconic Channel 4 series, continues to perform well in its new home on More4.</a:t>
            </a:r>
          </a:p>
          <a:p>
            <a:r>
              <a:rPr lang="en-GB" sz="1100" dirty="0">
                <a:solidFill>
                  <a:schemeClr val="bg1"/>
                </a:solidFill>
                <a:latin typeface="4 Text" panose="00000500000000000000" pitchFamily="2" charset="0"/>
              </a:rPr>
              <a:t> </a:t>
            </a:r>
          </a:p>
          <a:p>
            <a:r>
              <a:rPr lang="en-GB" sz="1100" dirty="0">
                <a:solidFill>
                  <a:schemeClr val="bg1"/>
                </a:solidFill>
                <a:latin typeface="4 Text" panose="00000500000000000000" pitchFamily="2" charset="0"/>
              </a:rPr>
              <a:t>Two episodes in the series is currently outperforming the slot average for all key trading audiences.</a:t>
            </a:r>
          </a:p>
          <a:p>
            <a:r>
              <a:rPr lang="en-GB" sz="1100" dirty="0">
                <a:solidFill>
                  <a:schemeClr val="bg1"/>
                </a:solidFill>
                <a:latin typeface="4 Text" panose="00000500000000000000" pitchFamily="2" charset="0"/>
              </a:rPr>
              <a:t> </a:t>
            </a:r>
          </a:p>
          <a:p>
            <a:r>
              <a:rPr lang="en-GB" sz="1100" dirty="0">
                <a:solidFill>
                  <a:schemeClr val="bg1"/>
                </a:solidFill>
                <a:latin typeface="4 Text" panose="00000500000000000000" pitchFamily="2" charset="0"/>
              </a:rPr>
              <a:t>Total viewing across these first two episodes is up on the slot average by +17%, whilst the volume of ABC1ME viewing is up on the slot average by +27%</a:t>
            </a:r>
          </a:p>
          <a:p>
            <a:r>
              <a:rPr lang="en-GB" sz="1100" dirty="0">
                <a:solidFill>
                  <a:schemeClr val="bg1"/>
                </a:solidFill>
                <a:latin typeface="4 Text" panose="00000500000000000000" pitchFamily="2" charset="0"/>
              </a:rPr>
              <a:t> </a:t>
            </a:r>
          </a:p>
          <a:p>
            <a:r>
              <a:rPr lang="en-GB" sz="1100" dirty="0">
                <a:solidFill>
                  <a:schemeClr val="bg1"/>
                </a:solidFill>
                <a:latin typeface="4 Text" panose="00000500000000000000" pitchFamily="2" charset="0"/>
              </a:rPr>
              <a:t> </a:t>
            </a:r>
          </a:p>
          <a:p>
            <a:r>
              <a:rPr lang="en-GB" sz="1100" dirty="0">
                <a:solidFill>
                  <a:schemeClr val="bg1"/>
                </a:solidFill>
                <a:latin typeface="4 Text" panose="00000500000000000000" pitchFamily="2" charset="0"/>
              </a:rPr>
              <a:t> </a:t>
            </a:r>
          </a:p>
          <a:p>
            <a:r>
              <a:rPr lang="en-GB" sz="1100" dirty="0">
                <a:solidFill>
                  <a:schemeClr val="bg1"/>
                </a:solidFill>
                <a:latin typeface="4 Text" panose="00000500000000000000" pitchFamily="2" charset="0"/>
              </a:rPr>
              <a:t> </a:t>
            </a:r>
          </a:p>
          <a:p>
            <a:endParaRPr lang="en-GB" sz="1100" dirty="0">
              <a:solidFill>
                <a:schemeClr val="bg1"/>
              </a:solidFill>
              <a:latin typeface="4 Text" panose="00000500000000000000" pitchFamily="2" charset="0"/>
            </a:endParaRPr>
          </a:p>
          <a:p>
            <a:r>
              <a:rPr lang="en-GB" sz="1100" dirty="0">
                <a:solidFill>
                  <a:schemeClr val="bg1"/>
                </a:solidFill>
                <a:latin typeface="4 Text" panose="00000500000000000000" pitchFamily="2" charset="0"/>
              </a:rPr>
              <a:t> </a:t>
            </a:r>
          </a:p>
          <a:p>
            <a:r>
              <a:rPr lang="en-GB" sz="1100" dirty="0">
                <a:solidFill>
                  <a:schemeClr val="bg1"/>
                </a:solidFill>
                <a:latin typeface="4 Text" panose="00000500000000000000" pitchFamily="2" charset="0"/>
              </a:rPr>
              <a:t> </a:t>
            </a:r>
          </a:p>
          <a:p>
            <a:r>
              <a:rPr lang="en-GB" sz="1100" dirty="0">
                <a:solidFill>
                  <a:schemeClr val="bg1"/>
                </a:solidFill>
                <a:latin typeface="4 Text" panose="00000500000000000000" pitchFamily="2" charset="0"/>
              </a:rPr>
              <a:t> </a:t>
            </a:r>
          </a:p>
        </p:txBody>
      </p:sp>
    </p:spTree>
    <p:extLst>
      <p:ext uri="{BB962C8B-B14F-4D97-AF65-F5344CB8AC3E}">
        <p14:creationId xmlns:p14="http://schemas.microsoft.com/office/powerpoint/2010/main" val="3719882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C016D67E-6CB1-174B-B519-F9841A310CC2}"/>
              </a:ext>
            </a:extLst>
          </p:cNvPr>
          <p:cNvSpPr txBox="1"/>
          <p:nvPr/>
        </p:nvSpPr>
        <p:spPr>
          <a:xfrm>
            <a:off x="193531" y="2165004"/>
            <a:ext cx="6362876" cy="4016484"/>
          </a:xfrm>
          <a:prstGeom prst="rect">
            <a:avLst/>
          </a:prstGeom>
          <a:noFill/>
        </p:spPr>
        <p:txBody>
          <a:bodyPr wrap="square" rtlCol="0">
            <a:spAutoFit/>
          </a:bodyPr>
          <a:lstStyle/>
          <a:p>
            <a:r>
              <a:rPr lang="en-GB" sz="1500" dirty="0">
                <a:solidFill>
                  <a:schemeClr val="bg1"/>
                </a:solidFill>
                <a:latin typeface="4 Text" panose="00000500000000000000" pitchFamily="2" charset="0"/>
              </a:rPr>
              <a:t>Views week-on-week is up +1%, which has been helped by new launches of </a:t>
            </a:r>
            <a:r>
              <a:rPr lang="en-GB" sz="1500" b="1" dirty="0">
                <a:solidFill>
                  <a:srgbClr val="FFFF00"/>
                </a:solidFill>
                <a:latin typeface="4 Text" panose="00000500000000000000" pitchFamily="2" charset="0"/>
              </a:rPr>
              <a:t>The Undeclared War</a:t>
            </a:r>
            <a:r>
              <a:rPr lang="en-GB" sz="1500" b="1" dirty="0">
                <a:solidFill>
                  <a:schemeClr val="bg1"/>
                </a:solidFill>
                <a:latin typeface="4 Text" panose="00000500000000000000" pitchFamily="2" charset="0"/>
              </a:rPr>
              <a:t> </a:t>
            </a:r>
            <a:r>
              <a:rPr lang="en-GB" sz="1500" dirty="0">
                <a:solidFill>
                  <a:schemeClr val="bg1"/>
                </a:solidFill>
                <a:latin typeface="4 Text" panose="00000500000000000000" pitchFamily="2" charset="0"/>
              </a:rPr>
              <a:t>and </a:t>
            </a:r>
            <a:r>
              <a:rPr lang="en-GB" sz="1500" b="1" dirty="0">
                <a:solidFill>
                  <a:srgbClr val="FFFF00"/>
                </a:solidFill>
                <a:latin typeface="4 Text" panose="00000500000000000000" pitchFamily="2" charset="0"/>
              </a:rPr>
              <a:t>Murder in the Alps, </a:t>
            </a:r>
            <a:r>
              <a:rPr lang="en-GB" sz="1500" dirty="0">
                <a:solidFill>
                  <a:schemeClr val="bg1"/>
                </a:solidFill>
                <a:latin typeface="4 Text" panose="00000500000000000000" pitchFamily="2" charset="0"/>
              </a:rPr>
              <a:t>plus we had live coverage of the </a:t>
            </a:r>
            <a:r>
              <a:rPr lang="en-GB" sz="1500" b="1" dirty="0">
                <a:solidFill>
                  <a:srgbClr val="FFFF00"/>
                </a:solidFill>
                <a:latin typeface="4 Text" panose="00000500000000000000" pitchFamily="2" charset="0"/>
              </a:rPr>
              <a:t>British F1 The British Grand Prix</a:t>
            </a:r>
            <a:r>
              <a:rPr lang="en-GB" sz="1500" dirty="0">
                <a:solidFill>
                  <a:schemeClr val="bg1"/>
                </a:solidFill>
                <a:latin typeface="4 Text" panose="00000500000000000000" pitchFamily="2" charset="0"/>
              </a:rPr>
              <a:t> is now the biggest simulcast F1 event we’ve ever had on All 4, beating the previous high set by Abu Dhabi Grand Prix last year by +23%.</a:t>
            </a:r>
          </a:p>
          <a:p>
            <a:endParaRPr lang="en-GB" sz="1500" dirty="0">
              <a:solidFill>
                <a:schemeClr val="bg1"/>
              </a:solidFill>
              <a:latin typeface="4 Text" panose="00000500000000000000" pitchFamily="2" charset="0"/>
            </a:endParaRPr>
          </a:p>
          <a:p>
            <a:r>
              <a:rPr lang="en-GB" sz="1500" b="1" dirty="0">
                <a:solidFill>
                  <a:srgbClr val="FFFF00"/>
                </a:solidFill>
                <a:latin typeface="4 Text" panose="00000500000000000000" pitchFamily="2" charset="0"/>
              </a:rPr>
              <a:t>Murder in the Alps </a:t>
            </a:r>
            <a:r>
              <a:rPr lang="en-GB" sz="1500" dirty="0">
                <a:solidFill>
                  <a:schemeClr val="bg1"/>
                </a:solidFill>
                <a:latin typeface="4 Text" panose="00000500000000000000" pitchFamily="2" charset="0"/>
              </a:rPr>
              <a:t>was boxset in Week 27 becoming was the 6th biggest show of the week and has beaten our most recent documentary series ‘Bling Ring’ by +104% (0-5 Days O&amp;O).</a:t>
            </a:r>
          </a:p>
          <a:p>
            <a:endParaRPr lang="en-GB" sz="1500" dirty="0">
              <a:solidFill>
                <a:schemeClr val="bg1"/>
              </a:solidFill>
              <a:latin typeface="4 Text" panose="00000500000000000000" pitchFamily="2" charset="0"/>
            </a:endParaRPr>
          </a:p>
          <a:p>
            <a:r>
              <a:rPr lang="en-GB" sz="1500" b="1" dirty="0">
                <a:solidFill>
                  <a:srgbClr val="FFFF00"/>
                </a:solidFill>
                <a:latin typeface="4 Text" panose="00000500000000000000" pitchFamily="2" charset="0"/>
              </a:rPr>
              <a:t>Suspect</a:t>
            </a:r>
            <a:r>
              <a:rPr lang="en-GB" sz="1500" dirty="0">
                <a:solidFill>
                  <a:schemeClr val="bg1"/>
                </a:solidFill>
                <a:latin typeface="4 Text" panose="00000500000000000000" pitchFamily="2" charset="0"/>
              </a:rPr>
              <a:t> has seen quite a heavy drop week-on-week but this would be down to it being boxset on All 4 and stripped Sun-Wed on linear during Week 25 Celebrity Gogglebox grew +19% week-on-week whilst Ep4 of the current series was up +12% vs Ep3 (0-2 Days O&amp;O). </a:t>
            </a:r>
          </a:p>
          <a:p>
            <a:endParaRPr lang="en-GB" sz="1500" dirty="0">
              <a:solidFill>
                <a:schemeClr val="bg1"/>
              </a:solidFill>
              <a:latin typeface="4 Text" panose="00000500000000000000" pitchFamily="2" charset="0"/>
            </a:endParaRPr>
          </a:p>
          <a:p>
            <a:r>
              <a:rPr lang="en-GB" sz="1500" b="1" dirty="0">
                <a:solidFill>
                  <a:srgbClr val="FFFF00"/>
                </a:solidFill>
                <a:latin typeface="4 Text" panose="00000500000000000000" pitchFamily="2" charset="0"/>
              </a:rPr>
              <a:t>Below Deck </a:t>
            </a:r>
            <a:r>
              <a:rPr lang="en-GB" sz="1500" dirty="0">
                <a:solidFill>
                  <a:schemeClr val="bg1"/>
                </a:solidFill>
                <a:latin typeface="4 Text" panose="00000500000000000000" pitchFamily="2" charset="0"/>
              </a:rPr>
              <a:t>was the 7th biggest show in the Top10 growing +8% with Week 27 being the shows biggest week of the year.</a:t>
            </a:r>
            <a:endParaRPr lang="en-GB" sz="1500" dirty="0">
              <a:solidFill>
                <a:schemeClr val="bg1"/>
              </a:solidFill>
              <a:effectLst/>
              <a:latin typeface="4 Text" panose="00000500000000000000" pitchFamily="2" charset="0"/>
              <a:ea typeface="Calibri" panose="020F0502020204030204" pitchFamily="34" charset="0"/>
            </a:endParaRPr>
          </a:p>
        </p:txBody>
      </p:sp>
      <p:sp>
        <p:nvSpPr>
          <p:cNvPr id="2" name="TextBox 1">
            <a:extLst>
              <a:ext uri="{FF2B5EF4-FFF2-40B4-BE49-F238E27FC236}">
                <a16:creationId xmlns:a16="http://schemas.microsoft.com/office/drawing/2014/main" id="{2CF95758-3260-486D-836F-2EC1DD721D04}"/>
              </a:ext>
            </a:extLst>
          </p:cNvPr>
          <p:cNvSpPr txBox="1"/>
          <p:nvPr/>
        </p:nvSpPr>
        <p:spPr>
          <a:xfrm>
            <a:off x="193531" y="1570877"/>
            <a:ext cx="5965969" cy="584775"/>
          </a:xfrm>
          <a:prstGeom prst="rect">
            <a:avLst/>
          </a:prstGeom>
          <a:noFill/>
        </p:spPr>
        <p:txBody>
          <a:bodyPr wrap="square" rtlCol="0">
            <a:spAutoFit/>
          </a:bodyPr>
          <a:lstStyle/>
          <a:p>
            <a:r>
              <a:rPr lang="en-GB" sz="3200" b="1" dirty="0">
                <a:solidFill>
                  <a:schemeClr val="accent6"/>
                </a:solidFill>
                <a:latin typeface="4 Text" pitchFamily="2" charset="77"/>
              </a:rPr>
              <a:t>27.06.22 – 03.07.22</a:t>
            </a:r>
          </a:p>
        </p:txBody>
      </p:sp>
      <p:sp>
        <p:nvSpPr>
          <p:cNvPr id="12" name="Date Placeholder 3">
            <a:extLst>
              <a:ext uri="{FF2B5EF4-FFF2-40B4-BE49-F238E27FC236}">
                <a16:creationId xmlns:a16="http://schemas.microsoft.com/office/drawing/2014/main" id="{F44080EE-65A6-473C-9CB1-18FD4D89C9F4}"/>
              </a:ext>
            </a:extLst>
          </p:cNvPr>
          <p:cNvSpPr txBox="1">
            <a:spLocks noGrp="1"/>
          </p:cNvSpPr>
          <p:nvPr>
            <p:ph type="dt" sz="half" idx="2"/>
          </p:nvPr>
        </p:nvSpPr>
        <p:spPr>
          <a:xfrm>
            <a:off x="1761066" y="168358"/>
            <a:ext cx="3335867" cy="260350"/>
          </a:xfrm>
          <a:prstGeom prst="rect">
            <a:avLst/>
          </a:prstGeom>
        </p:spPr>
        <p:txBody>
          <a:bodyPr vert="horz" lIns="91440" tIns="45720" rIns="91440" bIns="45720" rtlCol="0" anchor="ctr"/>
          <a:lstStyle>
            <a:defPPr>
              <a:defRPr lang="en-US"/>
            </a:defPPr>
            <a:lvl1pPr marL="0" algn="ctr" defTabSz="457200" rtl="0" eaLnBrk="1" latinLnBrk="0" hangingPunct="1">
              <a:defRPr sz="900" kern="1200">
                <a:solidFill>
                  <a:schemeClr val="tx1"/>
                </a:solidFill>
                <a:latin typeface="4 Text" pitchFamily="2" charset="77"/>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1200" b="1" dirty="0">
                <a:solidFill>
                  <a:schemeClr val="tx2"/>
                </a:solidFill>
              </a:rPr>
              <a:t>4 Sales: Viewing Report </a:t>
            </a:r>
          </a:p>
        </p:txBody>
      </p:sp>
      <p:graphicFrame>
        <p:nvGraphicFramePr>
          <p:cNvPr id="5" name="Table 4">
            <a:extLst>
              <a:ext uri="{FF2B5EF4-FFF2-40B4-BE49-F238E27FC236}">
                <a16:creationId xmlns:a16="http://schemas.microsoft.com/office/drawing/2014/main" id="{F676F26F-C295-4CD8-B5C3-4A1E4AC5D876}"/>
              </a:ext>
            </a:extLst>
          </p:cNvPr>
          <p:cNvGraphicFramePr>
            <a:graphicFrameLocks noGrp="1"/>
          </p:cNvGraphicFramePr>
          <p:nvPr>
            <p:extLst>
              <p:ext uri="{D42A27DB-BD31-4B8C-83A1-F6EECF244321}">
                <p14:modId xmlns:p14="http://schemas.microsoft.com/office/powerpoint/2010/main" val="2314944879"/>
              </p:ext>
            </p:extLst>
          </p:nvPr>
        </p:nvGraphicFramePr>
        <p:xfrm>
          <a:off x="1320801" y="6469736"/>
          <a:ext cx="5349906" cy="3067963"/>
        </p:xfrm>
        <a:graphic>
          <a:graphicData uri="http://schemas.openxmlformats.org/drawingml/2006/table">
            <a:tbl>
              <a:tblPr>
                <a:tableStyleId>{2D5ABB26-0587-4C30-8999-92F81FD0307C}</a:tableStyleId>
              </a:tblPr>
              <a:tblGrid>
                <a:gridCol w="2756914">
                  <a:extLst>
                    <a:ext uri="{9D8B030D-6E8A-4147-A177-3AD203B41FA5}">
                      <a16:colId xmlns:a16="http://schemas.microsoft.com/office/drawing/2014/main" val="2149860256"/>
                    </a:ext>
                  </a:extLst>
                </a:gridCol>
                <a:gridCol w="2592992">
                  <a:extLst>
                    <a:ext uri="{9D8B030D-6E8A-4147-A177-3AD203B41FA5}">
                      <a16:colId xmlns:a16="http://schemas.microsoft.com/office/drawing/2014/main" val="1641943585"/>
                    </a:ext>
                  </a:extLst>
                </a:gridCol>
              </a:tblGrid>
              <a:tr h="306021">
                <a:tc>
                  <a:txBody>
                    <a:bodyPr/>
                    <a:lstStyle/>
                    <a:p>
                      <a:pPr algn="ctr" rtl="0" fontAlgn="ctr"/>
                      <a:r>
                        <a:rPr lang="en-GB" sz="1100" b="1" u="none" strike="noStrike" dirty="0">
                          <a:solidFill>
                            <a:schemeClr val="tx1"/>
                          </a:solidFill>
                          <a:effectLst/>
                          <a:latin typeface="4 Text" pitchFamily="2" charset="77"/>
                        </a:rPr>
                        <a:t>TOP 10 First Run </a:t>
                      </a:r>
                      <a:r>
                        <a:rPr lang="en-GB" sz="1100" b="1" u="none" strike="noStrike" dirty="0" err="1">
                          <a:solidFill>
                            <a:schemeClr val="tx1"/>
                          </a:solidFill>
                          <a:effectLst/>
                          <a:latin typeface="4 Text" pitchFamily="2" charset="77"/>
                        </a:rPr>
                        <a:t>VoD</a:t>
                      </a:r>
                      <a:r>
                        <a:rPr lang="en-GB" sz="1100" b="1" u="none" strike="noStrike" dirty="0">
                          <a:solidFill>
                            <a:schemeClr val="tx1"/>
                          </a:solidFill>
                          <a:effectLst/>
                          <a:latin typeface="4 Text" pitchFamily="2" charset="77"/>
                        </a:rPr>
                        <a:t> Week-On-Week</a:t>
                      </a:r>
                      <a:endParaRPr lang="en-GB" sz="1100" b="1" i="0" u="none" strike="noStrike" dirty="0">
                        <a:solidFill>
                          <a:schemeClr val="tx1"/>
                        </a:solidFill>
                        <a:effectLst/>
                        <a:latin typeface="4 Text" pitchFamily="2" charset="77"/>
                      </a:endParaRPr>
                    </a:p>
                  </a:txBody>
                  <a:tcPr marL="6350" marR="6350" marT="635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5"/>
                    </a:solidFill>
                  </a:tcPr>
                </a:tc>
                <a:tc>
                  <a:txBody>
                    <a:bodyPr/>
                    <a:lstStyle/>
                    <a:p>
                      <a:pPr algn="ctr" rtl="0" fontAlgn="ctr"/>
                      <a:r>
                        <a:rPr lang="en-GB" sz="1100" b="1" u="none" strike="noStrike" dirty="0">
                          <a:solidFill>
                            <a:schemeClr val="tx1"/>
                          </a:solidFill>
                          <a:effectLst/>
                          <a:latin typeface="4 Text" pitchFamily="2" charset="77"/>
                        </a:rPr>
                        <a:t>TOP 10 First Run </a:t>
                      </a:r>
                      <a:r>
                        <a:rPr lang="en-GB" sz="1100" b="1" u="none" strike="noStrike" dirty="0" err="1">
                          <a:solidFill>
                            <a:schemeClr val="tx1"/>
                          </a:solidFill>
                          <a:effectLst/>
                          <a:latin typeface="4 Text" pitchFamily="2" charset="77"/>
                        </a:rPr>
                        <a:t>VoD</a:t>
                      </a:r>
                      <a:r>
                        <a:rPr lang="en-GB" sz="1100" b="1" u="none" strike="noStrike" dirty="0">
                          <a:solidFill>
                            <a:schemeClr val="tx1"/>
                          </a:solidFill>
                          <a:effectLst/>
                          <a:latin typeface="4 Text" pitchFamily="2" charset="77"/>
                        </a:rPr>
                        <a:t> Year-To-Date</a:t>
                      </a:r>
                      <a:endParaRPr lang="en-GB" sz="1100" b="1" i="0" u="none" strike="noStrike" dirty="0">
                        <a:solidFill>
                          <a:schemeClr val="tx1"/>
                        </a:solidFill>
                        <a:effectLst/>
                        <a:latin typeface="4 Text" pitchFamily="2" charset="77"/>
                      </a:endParaRPr>
                    </a:p>
                  </a:txBody>
                  <a:tcPr marL="6350" marR="6350" marT="635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5"/>
                    </a:solidFill>
                  </a:tcPr>
                </a:tc>
                <a:extLst>
                  <a:ext uri="{0D108BD9-81ED-4DB2-BD59-A6C34878D82A}">
                    <a16:rowId xmlns:a16="http://schemas.microsoft.com/office/drawing/2014/main" val="2965195863"/>
                  </a:ext>
                </a:extLst>
              </a:tr>
              <a:tr h="217610">
                <a:tc>
                  <a:txBody>
                    <a:bodyPr/>
                    <a:lstStyle/>
                    <a:p>
                      <a:pPr marL="0" algn="ctr" fontAlgn="ctr"/>
                      <a:r>
                        <a:rPr lang="en-GB" sz="1100" b="1" u="none" strike="noStrike" dirty="0">
                          <a:effectLst/>
                          <a:latin typeface="4 Text" pitchFamily="2" charset="77"/>
                        </a:rPr>
                        <a:t>SERIES</a:t>
                      </a:r>
                      <a:endParaRPr lang="en-GB" sz="1100" b="1" i="0" u="none" strike="noStrike" dirty="0">
                        <a:solidFill>
                          <a:schemeClr val="accent6"/>
                        </a:solidFill>
                        <a:effectLst/>
                        <a:latin typeface="4 Text" pitchFamily="2" charset="77"/>
                      </a:endParaRPr>
                    </a:p>
                  </a:txBody>
                  <a:tcPr marL="12700" marR="12700" marT="1270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6"/>
                    </a:solidFill>
                  </a:tcPr>
                </a:tc>
                <a:tc>
                  <a:txBody>
                    <a:bodyPr/>
                    <a:lstStyle/>
                    <a:p>
                      <a:pPr algn="ctr" rtl="0" fontAlgn="ctr"/>
                      <a:r>
                        <a:rPr lang="en-GB" sz="1100" b="1" u="none" strike="noStrike" dirty="0">
                          <a:effectLst/>
                          <a:latin typeface="4 Text" pitchFamily="2" charset="77"/>
                        </a:rPr>
                        <a:t>SERIES</a:t>
                      </a:r>
                      <a:endParaRPr lang="en-GB" sz="1100" b="1" i="0" u="none" strike="noStrike" dirty="0">
                        <a:solidFill>
                          <a:schemeClr val="accent6"/>
                        </a:solidFill>
                        <a:effectLst/>
                        <a:latin typeface="4 Text" pitchFamily="2" charset="77"/>
                      </a:endParaRPr>
                    </a:p>
                  </a:txBody>
                  <a:tcPr marL="6350" marR="6350" marT="635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accent6"/>
                    </a:solidFill>
                  </a:tcPr>
                </a:tc>
                <a:extLst>
                  <a:ext uri="{0D108BD9-81ED-4DB2-BD59-A6C34878D82A}">
                    <a16:rowId xmlns:a16="http://schemas.microsoft.com/office/drawing/2014/main" val="2380207499"/>
                  </a:ext>
                </a:extLst>
              </a:tr>
              <a:tr h="244238">
                <a:tc>
                  <a:txBody>
                    <a:bodyPr/>
                    <a:lstStyle/>
                    <a:p>
                      <a:pPr algn="ctr" fontAlgn="b"/>
                      <a:r>
                        <a:rPr lang="en-GB" sz="1100" b="1" i="0" u="none" strike="noStrike" dirty="0">
                          <a:solidFill>
                            <a:srgbClr val="FFFF00"/>
                          </a:solidFill>
                          <a:effectLst/>
                          <a:latin typeface="4 Text" panose="00000500000000000000" pitchFamily="2" charset="0"/>
                        </a:rPr>
                        <a:t>Suspect</a:t>
                      </a:r>
                    </a:p>
                  </a:txBody>
                  <a:tcPr marL="6350" marR="6350" marT="6350" marB="0" anchor="b">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2"/>
                    </a:solidFill>
                  </a:tcPr>
                </a:tc>
                <a:tc>
                  <a:txBody>
                    <a:bodyPr/>
                    <a:lstStyle/>
                    <a:p>
                      <a:pPr algn="ctr" fontAlgn="b"/>
                      <a:r>
                        <a:rPr lang="en-GB" sz="1100" b="1" i="0" u="none" strike="noStrike" dirty="0">
                          <a:solidFill>
                            <a:schemeClr val="accent6">
                              <a:lumMod val="75000"/>
                            </a:schemeClr>
                          </a:solidFill>
                          <a:effectLst/>
                          <a:latin typeface="Arial" panose="020B0604020202020204" pitchFamily="34" charset="0"/>
                        </a:rPr>
                        <a:t>Married at First Sight Australia</a:t>
                      </a:r>
                    </a:p>
                  </a:txBody>
                  <a:tcPr marL="6350" marR="6350" marT="6350" marB="0" anchor="b">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2"/>
                    </a:solidFill>
                  </a:tcPr>
                </a:tc>
                <a:extLst>
                  <a:ext uri="{0D108BD9-81ED-4DB2-BD59-A6C34878D82A}">
                    <a16:rowId xmlns:a16="http://schemas.microsoft.com/office/drawing/2014/main" val="3104906623"/>
                  </a:ext>
                </a:extLst>
              </a:tr>
              <a:tr h="227021">
                <a:tc>
                  <a:txBody>
                    <a:bodyPr/>
                    <a:lstStyle/>
                    <a:p>
                      <a:pPr algn="ctr" fontAlgn="b"/>
                      <a:r>
                        <a:rPr lang="en-GB" sz="1100" b="1" i="0" u="none" strike="noStrike" dirty="0">
                          <a:solidFill>
                            <a:srgbClr val="FFFF00"/>
                          </a:solidFill>
                          <a:effectLst/>
                          <a:latin typeface="4 Text" panose="00000500000000000000" pitchFamily="2" charset="0"/>
                        </a:rPr>
                        <a:t>Hollyoaks</a:t>
                      </a:r>
                    </a:p>
                  </a:txBody>
                  <a:tcPr marL="6350" marR="6350" marT="6350" marB="0" anchor="b">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2"/>
                    </a:solidFill>
                  </a:tcPr>
                </a:tc>
                <a:tc>
                  <a:txBody>
                    <a:bodyPr/>
                    <a:lstStyle/>
                    <a:p>
                      <a:pPr algn="ctr" fontAlgn="b"/>
                      <a:r>
                        <a:rPr lang="en-GB" sz="1100" b="1" i="0" u="none" strike="noStrike">
                          <a:solidFill>
                            <a:schemeClr val="accent6">
                              <a:lumMod val="75000"/>
                            </a:schemeClr>
                          </a:solidFill>
                          <a:effectLst/>
                          <a:latin typeface="Arial" panose="020B0604020202020204" pitchFamily="34" charset="0"/>
                        </a:rPr>
                        <a:t>Hollyoaks</a:t>
                      </a:r>
                    </a:p>
                  </a:txBody>
                  <a:tcPr marL="6350" marR="6350" marT="6350" marB="0" anchor="b">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2"/>
                    </a:solidFill>
                  </a:tcPr>
                </a:tc>
                <a:extLst>
                  <a:ext uri="{0D108BD9-81ED-4DB2-BD59-A6C34878D82A}">
                    <a16:rowId xmlns:a16="http://schemas.microsoft.com/office/drawing/2014/main" val="3780663925"/>
                  </a:ext>
                </a:extLst>
              </a:tr>
              <a:tr h="209948">
                <a:tc>
                  <a:txBody>
                    <a:bodyPr/>
                    <a:lstStyle/>
                    <a:p>
                      <a:pPr algn="ctr" fontAlgn="b"/>
                      <a:r>
                        <a:rPr lang="en-GB" sz="1100" b="1" i="0" u="none" strike="noStrike">
                          <a:solidFill>
                            <a:srgbClr val="FFFF00"/>
                          </a:solidFill>
                          <a:effectLst/>
                          <a:latin typeface="4 Text" panose="00000500000000000000" pitchFamily="2" charset="0"/>
                        </a:rPr>
                        <a:t>Celebrity Gogglebox</a:t>
                      </a:r>
                    </a:p>
                  </a:txBody>
                  <a:tcPr marL="6350" marR="6350" marT="6350" marB="0" anchor="b">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2"/>
                    </a:solidFill>
                  </a:tcPr>
                </a:tc>
                <a:tc>
                  <a:txBody>
                    <a:bodyPr/>
                    <a:lstStyle/>
                    <a:p>
                      <a:pPr algn="ctr" fontAlgn="b"/>
                      <a:r>
                        <a:rPr lang="en-GB" sz="1100" b="1" i="0" u="none" strike="noStrike">
                          <a:solidFill>
                            <a:schemeClr val="accent6">
                              <a:lumMod val="75000"/>
                            </a:schemeClr>
                          </a:solidFill>
                          <a:effectLst/>
                          <a:latin typeface="Arial" panose="020B0604020202020204" pitchFamily="34" charset="0"/>
                        </a:rPr>
                        <a:t>Gogglebox</a:t>
                      </a:r>
                    </a:p>
                  </a:txBody>
                  <a:tcPr marL="6350" marR="6350" marT="6350" marB="0" anchor="b">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2"/>
                    </a:solidFill>
                  </a:tcPr>
                </a:tc>
                <a:extLst>
                  <a:ext uri="{0D108BD9-81ED-4DB2-BD59-A6C34878D82A}">
                    <a16:rowId xmlns:a16="http://schemas.microsoft.com/office/drawing/2014/main" val="3921834982"/>
                  </a:ext>
                </a:extLst>
              </a:tr>
              <a:tr h="253995">
                <a:tc>
                  <a:txBody>
                    <a:bodyPr/>
                    <a:lstStyle/>
                    <a:p>
                      <a:pPr algn="ctr" fontAlgn="b"/>
                      <a:r>
                        <a:rPr lang="en-GB" sz="1100" b="1" i="0" u="none" strike="noStrike" dirty="0">
                          <a:solidFill>
                            <a:srgbClr val="FFFF00"/>
                          </a:solidFill>
                          <a:effectLst/>
                          <a:latin typeface="4 Text" panose="00000500000000000000" pitchFamily="2" charset="0"/>
                        </a:rPr>
                        <a:t>Below Deck</a:t>
                      </a:r>
                    </a:p>
                  </a:txBody>
                  <a:tcPr marL="6350" marR="6350" marT="6350" marB="0" anchor="b">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2"/>
                    </a:solidFill>
                  </a:tcPr>
                </a:tc>
                <a:tc>
                  <a:txBody>
                    <a:bodyPr/>
                    <a:lstStyle/>
                    <a:p>
                      <a:pPr algn="ctr" fontAlgn="b"/>
                      <a:r>
                        <a:rPr lang="en-GB" sz="1100" b="1" i="0" u="none" strike="noStrike">
                          <a:solidFill>
                            <a:schemeClr val="accent6">
                              <a:lumMod val="75000"/>
                            </a:schemeClr>
                          </a:solidFill>
                          <a:effectLst/>
                          <a:latin typeface="Arial" panose="020B0604020202020204" pitchFamily="34" charset="0"/>
                        </a:rPr>
                        <a:t>Celebs Go Dating</a:t>
                      </a:r>
                    </a:p>
                  </a:txBody>
                  <a:tcPr marL="6350" marR="6350" marT="6350" marB="0" anchor="b">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2"/>
                    </a:solidFill>
                  </a:tcPr>
                </a:tc>
                <a:extLst>
                  <a:ext uri="{0D108BD9-81ED-4DB2-BD59-A6C34878D82A}">
                    <a16:rowId xmlns:a16="http://schemas.microsoft.com/office/drawing/2014/main" val="2629346331"/>
                  </a:ext>
                </a:extLst>
              </a:tr>
              <a:tr h="293881">
                <a:tc>
                  <a:txBody>
                    <a:bodyPr/>
                    <a:lstStyle/>
                    <a:p>
                      <a:pPr algn="ctr" fontAlgn="b"/>
                      <a:r>
                        <a:rPr lang="en-GB" sz="1100" b="1" i="0" u="none" strike="noStrike">
                          <a:solidFill>
                            <a:srgbClr val="FFFF00"/>
                          </a:solidFill>
                          <a:effectLst/>
                          <a:latin typeface="4 Text" panose="00000500000000000000" pitchFamily="2" charset="0"/>
                        </a:rPr>
                        <a:t>Murder in the Alps</a:t>
                      </a:r>
                    </a:p>
                  </a:txBody>
                  <a:tcPr marL="6350" marR="6350" marT="6350" marB="0" anchor="b">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2"/>
                    </a:solidFill>
                  </a:tcPr>
                </a:tc>
                <a:tc>
                  <a:txBody>
                    <a:bodyPr/>
                    <a:lstStyle/>
                    <a:p>
                      <a:pPr algn="ctr" fontAlgn="b"/>
                      <a:r>
                        <a:rPr lang="en-GB" sz="1100" b="1" i="0" u="none" strike="noStrike">
                          <a:solidFill>
                            <a:schemeClr val="accent6">
                              <a:lumMod val="75000"/>
                            </a:schemeClr>
                          </a:solidFill>
                          <a:effectLst/>
                          <a:latin typeface="Arial" panose="020B0604020202020204" pitchFamily="34" charset="0"/>
                        </a:rPr>
                        <a:t>Derry Girls</a:t>
                      </a:r>
                    </a:p>
                  </a:txBody>
                  <a:tcPr marL="6350" marR="6350" marT="6350" marB="0" anchor="b">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2"/>
                    </a:solidFill>
                  </a:tcPr>
                </a:tc>
                <a:extLst>
                  <a:ext uri="{0D108BD9-81ED-4DB2-BD59-A6C34878D82A}">
                    <a16:rowId xmlns:a16="http://schemas.microsoft.com/office/drawing/2014/main" val="1826493021"/>
                  </a:ext>
                </a:extLst>
              </a:tr>
              <a:tr h="221636">
                <a:tc>
                  <a:txBody>
                    <a:bodyPr/>
                    <a:lstStyle/>
                    <a:p>
                      <a:pPr algn="ctr" fontAlgn="b"/>
                      <a:r>
                        <a:rPr lang="en-GB" sz="1100" b="1" i="0" u="none" strike="noStrike">
                          <a:solidFill>
                            <a:srgbClr val="FFFF00"/>
                          </a:solidFill>
                          <a:effectLst/>
                          <a:latin typeface="4 Text" panose="00000500000000000000" pitchFamily="2" charset="0"/>
                        </a:rPr>
                        <a:t>Formula 1 ®</a:t>
                      </a:r>
                    </a:p>
                  </a:txBody>
                  <a:tcPr marL="6350" marR="6350" marT="6350" marB="0" anchor="b">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2"/>
                    </a:solidFill>
                  </a:tcPr>
                </a:tc>
                <a:tc>
                  <a:txBody>
                    <a:bodyPr/>
                    <a:lstStyle/>
                    <a:p>
                      <a:pPr algn="ctr" fontAlgn="b"/>
                      <a:r>
                        <a:rPr lang="en-GB" sz="1100" b="1" i="0" u="none" strike="noStrike" dirty="0">
                          <a:solidFill>
                            <a:schemeClr val="accent6">
                              <a:lumMod val="75000"/>
                            </a:schemeClr>
                          </a:solidFill>
                          <a:effectLst/>
                          <a:latin typeface="Arial" panose="020B0604020202020204" pitchFamily="34" charset="0"/>
                        </a:rPr>
                        <a:t>Suspect</a:t>
                      </a:r>
                    </a:p>
                  </a:txBody>
                  <a:tcPr marL="6350" marR="6350" marT="6350" marB="0" anchor="b">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2"/>
                    </a:solidFill>
                  </a:tcPr>
                </a:tc>
                <a:extLst>
                  <a:ext uri="{0D108BD9-81ED-4DB2-BD59-A6C34878D82A}">
                    <a16:rowId xmlns:a16="http://schemas.microsoft.com/office/drawing/2014/main" val="1071334922"/>
                  </a:ext>
                </a:extLst>
              </a:tr>
              <a:tr h="221636">
                <a:tc>
                  <a:txBody>
                    <a:bodyPr/>
                    <a:lstStyle/>
                    <a:p>
                      <a:pPr algn="ctr" fontAlgn="b"/>
                      <a:r>
                        <a:rPr lang="en-GB" sz="1100" b="1" i="0" u="none" strike="noStrike">
                          <a:solidFill>
                            <a:srgbClr val="FFFF00"/>
                          </a:solidFill>
                          <a:effectLst/>
                          <a:latin typeface="4 Text" panose="00000500000000000000" pitchFamily="2" charset="0"/>
                        </a:rPr>
                        <a:t>The Undeclared War</a:t>
                      </a:r>
                    </a:p>
                  </a:txBody>
                  <a:tcPr marL="6350" marR="6350" marT="6350" marB="0" anchor="b">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2"/>
                    </a:solidFill>
                  </a:tcPr>
                </a:tc>
                <a:tc>
                  <a:txBody>
                    <a:bodyPr/>
                    <a:lstStyle/>
                    <a:p>
                      <a:pPr algn="ctr" fontAlgn="b"/>
                      <a:r>
                        <a:rPr lang="en-GB" sz="1100" b="1" i="0" u="none" strike="noStrike">
                          <a:solidFill>
                            <a:schemeClr val="accent6">
                              <a:lumMod val="75000"/>
                            </a:schemeClr>
                          </a:solidFill>
                          <a:effectLst/>
                          <a:latin typeface="Arial" panose="020B0604020202020204" pitchFamily="34" charset="0"/>
                        </a:rPr>
                        <a:t>Made in Chelsea</a:t>
                      </a:r>
                    </a:p>
                  </a:txBody>
                  <a:tcPr marL="6350" marR="6350" marT="6350" marB="0" anchor="b">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2"/>
                    </a:solidFill>
                  </a:tcPr>
                </a:tc>
                <a:extLst>
                  <a:ext uri="{0D108BD9-81ED-4DB2-BD59-A6C34878D82A}">
                    <a16:rowId xmlns:a16="http://schemas.microsoft.com/office/drawing/2014/main" val="3038244160"/>
                  </a:ext>
                </a:extLst>
              </a:tr>
              <a:tr h="249440">
                <a:tc>
                  <a:txBody>
                    <a:bodyPr/>
                    <a:lstStyle/>
                    <a:p>
                      <a:pPr algn="ctr" fontAlgn="b"/>
                      <a:r>
                        <a:rPr lang="en-GB" sz="1100" b="1" i="0" u="none" strike="noStrike">
                          <a:solidFill>
                            <a:srgbClr val="FFFF00"/>
                          </a:solidFill>
                          <a:effectLst/>
                          <a:latin typeface="4 Text" panose="00000500000000000000" pitchFamily="2" charset="0"/>
                        </a:rPr>
                        <a:t>Bake Off: The Professionals</a:t>
                      </a:r>
                    </a:p>
                  </a:txBody>
                  <a:tcPr marL="6350" marR="6350" marT="6350" marB="0" anchor="b">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2"/>
                    </a:solidFill>
                  </a:tcPr>
                </a:tc>
                <a:tc>
                  <a:txBody>
                    <a:bodyPr/>
                    <a:lstStyle/>
                    <a:p>
                      <a:pPr algn="ctr" fontAlgn="b"/>
                      <a:r>
                        <a:rPr lang="en-GB" sz="1100" b="1" i="0" u="none" strike="noStrike" dirty="0">
                          <a:solidFill>
                            <a:schemeClr val="accent6">
                              <a:lumMod val="75000"/>
                            </a:schemeClr>
                          </a:solidFill>
                          <a:effectLst/>
                          <a:latin typeface="Arial" panose="020B0604020202020204" pitchFamily="34" charset="0"/>
                        </a:rPr>
                        <a:t>The Great Pottery Throw Down</a:t>
                      </a:r>
                    </a:p>
                  </a:txBody>
                  <a:tcPr marL="6350" marR="6350" marT="6350" marB="0" anchor="b">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2"/>
                    </a:solidFill>
                  </a:tcPr>
                </a:tc>
                <a:extLst>
                  <a:ext uri="{0D108BD9-81ED-4DB2-BD59-A6C34878D82A}">
                    <a16:rowId xmlns:a16="http://schemas.microsoft.com/office/drawing/2014/main" val="1186114099"/>
                  </a:ext>
                </a:extLst>
              </a:tr>
              <a:tr h="400901">
                <a:tc>
                  <a:txBody>
                    <a:bodyPr/>
                    <a:lstStyle/>
                    <a:p>
                      <a:pPr algn="ctr" fontAlgn="b"/>
                      <a:r>
                        <a:rPr lang="en-GB" sz="1100" b="1" i="0" u="none" strike="noStrike">
                          <a:solidFill>
                            <a:srgbClr val="FFFF00"/>
                          </a:solidFill>
                          <a:effectLst/>
                          <a:latin typeface="4 Text" panose="00000500000000000000" pitchFamily="2" charset="0"/>
                        </a:rPr>
                        <a:t>The Bridge: Race to a Fortune</a:t>
                      </a:r>
                    </a:p>
                  </a:txBody>
                  <a:tcPr marL="6350" marR="6350" marT="6350" marB="0" anchor="b">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2"/>
                    </a:solidFill>
                  </a:tcPr>
                </a:tc>
                <a:tc>
                  <a:txBody>
                    <a:bodyPr/>
                    <a:lstStyle/>
                    <a:p>
                      <a:pPr algn="ctr" fontAlgn="b"/>
                      <a:r>
                        <a:rPr lang="en-GB" sz="1100" b="1" i="0" u="none" strike="noStrike" dirty="0">
                          <a:solidFill>
                            <a:schemeClr val="accent6">
                              <a:lumMod val="75000"/>
                            </a:schemeClr>
                          </a:solidFill>
                          <a:effectLst/>
                          <a:latin typeface="Arial" panose="020B0604020202020204" pitchFamily="34" charset="0"/>
                        </a:rPr>
                        <a:t>Taskmaster</a:t>
                      </a:r>
                    </a:p>
                  </a:txBody>
                  <a:tcPr marL="6350" marR="6350" marT="6350" marB="0" anchor="b">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2"/>
                    </a:solidFill>
                  </a:tcPr>
                </a:tc>
                <a:extLst>
                  <a:ext uri="{0D108BD9-81ED-4DB2-BD59-A6C34878D82A}">
                    <a16:rowId xmlns:a16="http://schemas.microsoft.com/office/drawing/2014/main" val="1695168044"/>
                  </a:ext>
                </a:extLst>
              </a:tr>
              <a:tr h="221636">
                <a:tc>
                  <a:txBody>
                    <a:bodyPr/>
                    <a:lstStyle/>
                    <a:p>
                      <a:pPr algn="ctr" fontAlgn="b"/>
                      <a:r>
                        <a:rPr lang="en-GB" sz="1100" b="1" i="0" u="none" strike="noStrike" dirty="0">
                          <a:solidFill>
                            <a:srgbClr val="FFFF00"/>
                          </a:solidFill>
                          <a:effectLst/>
                          <a:latin typeface="4 Text" panose="00000500000000000000" pitchFamily="2" charset="0"/>
                        </a:rPr>
                        <a:t>George Clarke's Flipping Fast</a:t>
                      </a:r>
                    </a:p>
                  </a:txBody>
                  <a:tcPr marL="6350" marR="6350" marT="6350" marB="0" anchor="b">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2"/>
                    </a:solidFill>
                  </a:tcPr>
                </a:tc>
                <a:tc>
                  <a:txBody>
                    <a:bodyPr/>
                    <a:lstStyle/>
                    <a:p>
                      <a:pPr algn="ctr" fontAlgn="b"/>
                      <a:r>
                        <a:rPr lang="en-GB" sz="1100" b="1" i="0" u="none" strike="noStrike" dirty="0">
                          <a:solidFill>
                            <a:schemeClr val="accent6">
                              <a:lumMod val="75000"/>
                            </a:schemeClr>
                          </a:solidFill>
                          <a:effectLst/>
                          <a:latin typeface="Arial" panose="020B0604020202020204" pitchFamily="34" charset="0"/>
                        </a:rPr>
                        <a:t>Screw</a:t>
                      </a:r>
                    </a:p>
                  </a:txBody>
                  <a:tcPr marL="6350" marR="6350" marT="6350" marB="0" anchor="b">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2"/>
                    </a:solidFill>
                  </a:tcPr>
                </a:tc>
                <a:extLst>
                  <a:ext uri="{0D108BD9-81ED-4DB2-BD59-A6C34878D82A}">
                    <a16:rowId xmlns:a16="http://schemas.microsoft.com/office/drawing/2014/main" val="3089114882"/>
                  </a:ext>
                </a:extLst>
              </a:tr>
            </a:tbl>
          </a:graphicData>
        </a:graphic>
      </p:graphicFrame>
    </p:spTree>
    <p:extLst>
      <p:ext uri="{BB962C8B-B14F-4D97-AF65-F5344CB8AC3E}">
        <p14:creationId xmlns:p14="http://schemas.microsoft.com/office/powerpoint/2010/main" val="6433938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7B88ECB-59FF-4065-9E1C-E7CE80276078}"/>
              </a:ext>
            </a:extLst>
          </p:cNvPr>
          <p:cNvSpPr>
            <a:spLocks noGrp="1"/>
          </p:cNvSpPr>
          <p:nvPr>
            <p:ph type="title"/>
          </p:nvPr>
        </p:nvSpPr>
        <p:spPr>
          <a:xfrm>
            <a:off x="258598" y="1911727"/>
            <a:ext cx="7707590" cy="460117"/>
          </a:xfrm>
        </p:spPr>
        <p:txBody>
          <a:bodyPr>
            <a:noAutofit/>
          </a:bodyPr>
          <a:lstStyle/>
          <a:p>
            <a:r>
              <a:rPr lang="en-GB" sz="2600" dirty="0">
                <a:solidFill>
                  <a:srgbClr val="7030A0"/>
                </a:solidFill>
              </a:rPr>
              <a:t>UKTV Play - </a:t>
            </a:r>
            <a:r>
              <a:rPr lang="en-GB" sz="2600" dirty="0">
                <a:solidFill>
                  <a:srgbClr val="014F98"/>
                </a:solidFill>
              </a:rPr>
              <a:t>Week 27.06.22 – 03.07.22</a:t>
            </a:r>
            <a:br>
              <a:rPr lang="en-GB" sz="2600" dirty="0">
                <a:solidFill>
                  <a:schemeClr val="accent6"/>
                </a:solidFill>
              </a:rPr>
            </a:br>
            <a:br>
              <a:rPr lang="en-GB" sz="2600" dirty="0">
                <a:solidFill>
                  <a:srgbClr val="014F98"/>
                </a:solidFill>
              </a:rPr>
            </a:br>
            <a:endParaRPr lang="en-GB" sz="2600" dirty="0">
              <a:solidFill>
                <a:srgbClr val="7030A0"/>
              </a:solidFill>
            </a:endParaRPr>
          </a:p>
        </p:txBody>
      </p:sp>
      <p:pic>
        <p:nvPicPr>
          <p:cNvPr id="8" name="Picture Placeholder 7" descr="Logo, company name&#10;&#10;Description automatically generated">
            <a:extLst>
              <a:ext uri="{FF2B5EF4-FFF2-40B4-BE49-F238E27FC236}">
                <a16:creationId xmlns:a16="http://schemas.microsoft.com/office/drawing/2014/main" id="{9C868A4F-1DEB-4C2E-8E84-65B85CFD250A}"/>
              </a:ext>
            </a:extLst>
          </p:cNvPr>
          <p:cNvPicPr>
            <a:picLocks noGrp="1" noChangeAspect="1"/>
          </p:cNvPicPr>
          <p:nvPr>
            <p:ph type="pic" sz="quarter" idx="10"/>
          </p:nvPr>
        </p:nvPicPr>
        <p:blipFill>
          <a:blip r:embed="rId2"/>
          <a:srcRect/>
          <a:stretch>
            <a:fillRect/>
          </a:stretch>
        </p:blipFill>
        <p:spPr>
          <a:xfrm>
            <a:off x="139700" y="2615085"/>
            <a:ext cx="1137697" cy="1137698"/>
          </a:xfrm>
        </p:spPr>
      </p:pic>
      <p:graphicFrame>
        <p:nvGraphicFramePr>
          <p:cNvPr id="9" name="Table 8">
            <a:extLst>
              <a:ext uri="{FF2B5EF4-FFF2-40B4-BE49-F238E27FC236}">
                <a16:creationId xmlns:a16="http://schemas.microsoft.com/office/drawing/2014/main" id="{8F5BC8EE-ABC9-4F81-B9EA-01B17D93007F}"/>
              </a:ext>
            </a:extLst>
          </p:cNvPr>
          <p:cNvGraphicFramePr>
            <a:graphicFrameLocks noGrp="1"/>
          </p:cNvGraphicFramePr>
          <p:nvPr>
            <p:extLst>
              <p:ext uri="{D42A27DB-BD31-4B8C-83A1-F6EECF244321}">
                <p14:modId xmlns:p14="http://schemas.microsoft.com/office/powerpoint/2010/main" val="1942483867"/>
              </p:ext>
            </p:extLst>
          </p:nvPr>
        </p:nvGraphicFramePr>
        <p:xfrm>
          <a:off x="454670" y="4977295"/>
          <a:ext cx="6041821" cy="3429210"/>
        </p:xfrm>
        <a:graphic>
          <a:graphicData uri="http://schemas.openxmlformats.org/drawingml/2006/table">
            <a:tbl>
              <a:tblPr>
                <a:tableStyleId>{2D5ABB26-0587-4C30-8999-92F81FD0307C}</a:tableStyleId>
              </a:tblPr>
              <a:tblGrid>
                <a:gridCol w="3084394">
                  <a:extLst>
                    <a:ext uri="{9D8B030D-6E8A-4147-A177-3AD203B41FA5}">
                      <a16:colId xmlns:a16="http://schemas.microsoft.com/office/drawing/2014/main" val="2149860256"/>
                    </a:ext>
                  </a:extLst>
                </a:gridCol>
                <a:gridCol w="2957427">
                  <a:extLst>
                    <a:ext uri="{9D8B030D-6E8A-4147-A177-3AD203B41FA5}">
                      <a16:colId xmlns:a16="http://schemas.microsoft.com/office/drawing/2014/main" val="1641943585"/>
                    </a:ext>
                  </a:extLst>
                </a:gridCol>
              </a:tblGrid>
              <a:tr h="346949">
                <a:tc>
                  <a:txBody>
                    <a:bodyPr/>
                    <a:lstStyle/>
                    <a:p>
                      <a:pPr algn="ctr" rtl="0" fontAlgn="ctr"/>
                      <a:r>
                        <a:rPr lang="en-GB" sz="1400" b="1" u="none" strike="noStrike" dirty="0">
                          <a:solidFill>
                            <a:srgbClr val="014F98"/>
                          </a:solidFill>
                          <a:effectLst/>
                          <a:latin typeface="4 Text" pitchFamily="2" charset="77"/>
                        </a:rPr>
                        <a:t>TOP 10 </a:t>
                      </a:r>
                      <a:r>
                        <a:rPr lang="en-GB" sz="1400" b="1" u="none" strike="noStrike" dirty="0" err="1">
                          <a:solidFill>
                            <a:srgbClr val="014F98"/>
                          </a:solidFill>
                          <a:effectLst/>
                          <a:latin typeface="4 Text" pitchFamily="2" charset="77"/>
                        </a:rPr>
                        <a:t>VoD</a:t>
                      </a:r>
                      <a:r>
                        <a:rPr lang="en-GB" sz="1400" b="1" u="none" strike="noStrike" dirty="0">
                          <a:solidFill>
                            <a:srgbClr val="014F98"/>
                          </a:solidFill>
                          <a:effectLst/>
                          <a:latin typeface="4 Text" pitchFamily="2" charset="77"/>
                        </a:rPr>
                        <a:t> Week-On-week</a:t>
                      </a:r>
                      <a:endParaRPr lang="en-GB" sz="1400" b="1" i="0" u="none" strike="noStrike" dirty="0">
                        <a:solidFill>
                          <a:srgbClr val="014F98"/>
                        </a:solidFill>
                        <a:effectLst/>
                        <a:latin typeface="4 Text" pitchFamily="2" charset="77"/>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DD5FF">
                        <a:alpha val="76000"/>
                      </a:srgbClr>
                    </a:solidFill>
                  </a:tcPr>
                </a:tc>
                <a:tc>
                  <a:txBody>
                    <a:bodyPr/>
                    <a:lstStyle/>
                    <a:p>
                      <a:pPr algn="ctr" rtl="0" fontAlgn="ctr"/>
                      <a:r>
                        <a:rPr lang="en-GB" sz="1400" b="1" u="none" strike="noStrike" dirty="0">
                          <a:solidFill>
                            <a:srgbClr val="014F98"/>
                          </a:solidFill>
                          <a:effectLst/>
                          <a:latin typeface="4 Text" pitchFamily="2" charset="77"/>
                        </a:rPr>
                        <a:t>TOP 10 </a:t>
                      </a:r>
                      <a:r>
                        <a:rPr lang="en-GB" sz="1400" b="1" u="none" strike="noStrike" dirty="0" err="1">
                          <a:solidFill>
                            <a:srgbClr val="014F98"/>
                          </a:solidFill>
                          <a:effectLst/>
                          <a:latin typeface="4 Text" pitchFamily="2" charset="77"/>
                        </a:rPr>
                        <a:t>VoD</a:t>
                      </a:r>
                      <a:r>
                        <a:rPr lang="en-GB" sz="1400" b="1" u="none" strike="noStrike" dirty="0">
                          <a:solidFill>
                            <a:srgbClr val="014F98"/>
                          </a:solidFill>
                          <a:effectLst/>
                          <a:latin typeface="4 Text" pitchFamily="2" charset="77"/>
                        </a:rPr>
                        <a:t> Year-To-Date</a:t>
                      </a:r>
                      <a:endParaRPr lang="en-GB" sz="1400" b="1" i="0" u="none" strike="noStrike" dirty="0">
                        <a:solidFill>
                          <a:srgbClr val="014F98"/>
                        </a:solidFill>
                        <a:effectLst/>
                        <a:latin typeface="4 Text" pitchFamily="2" charset="77"/>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DD5FF">
                        <a:alpha val="76000"/>
                      </a:srgbClr>
                    </a:solidFill>
                  </a:tcPr>
                </a:tc>
                <a:extLst>
                  <a:ext uri="{0D108BD9-81ED-4DB2-BD59-A6C34878D82A}">
                    <a16:rowId xmlns:a16="http://schemas.microsoft.com/office/drawing/2014/main" val="2965195863"/>
                  </a:ext>
                </a:extLst>
              </a:tr>
              <a:tr h="310057">
                <a:tc>
                  <a:txBody>
                    <a:bodyPr/>
                    <a:lstStyle/>
                    <a:p>
                      <a:pPr marL="0" algn="ctr" fontAlgn="ctr"/>
                      <a:r>
                        <a:rPr lang="en-GB" sz="1400" b="1" u="none" strike="noStrike" dirty="0">
                          <a:solidFill>
                            <a:schemeClr val="accent6">
                              <a:lumMod val="75000"/>
                            </a:schemeClr>
                          </a:solidFill>
                          <a:effectLst/>
                          <a:latin typeface="4 Text" pitchFamily="2" charset="77"/>
                        </a:rPr>
                        <a:t>SERIES</a:t>
                      </a:r>
                      <a:endParaRPr lang="en-GB" sz="1400" b="1" i="0" u="none" strike="noStrike" dirty="0">
                        <a:solidFill>
                          <a:schemeClr val="accent6">
                            <a:lumMod val="75000"/>
                          </a:schemeClr>
                        </a:solidFill>
                        <a:effectLst/>
                        <a:latin typeface="4 Text" pitchFamily="2" charset="77"/>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10000"/>
                        <a:lumOff val="90000"/>
                        <a:alpha val="76000"/>
                      </a:schemeClr>
                    </a:solidFill>
                  </a:tcPr>
                </a:tc>
                <a:tc>
                  <a:txBody>
                    <a:bodyPr/>
                    <a:lstStyle/>
                    <a:p>
                      <a:pPr algn="ctr" rtl="0" fontAlgn="ctr"/>
                      <a:r>
                        <a:rPr lang="en-GB" sz="1400" b="1" u="none" strike="noStrike" dirty="0">
                          <a:solidFill>
                            <a:schemeClr val="accent6">
                              <a:lumMod val="75000"/>
                            </a:schemeClr>
                          </a:solidFill>
                          <a:effectLst/>
                          <a:latin typeface="4 Text" pitchFamily="2" charset="77"/>
                        </a:rPr>
                        <a:t>SERIES</a:t>
                      </a:r>
                      <a:endParaRPr lang="en-GB" sz="1400" b="1" i="0" u="none" strike="noStrike" dirty="0">
                        <a:solidFill>
                          <a:schemeClr val="accent6">
                            <a:lumMod val="75000"/>
                          </a:schemeClr>
                        </a:solidFill>
                        <a:effectLst/>
                        <a:latin typeface="4 Text" pitchFamily="2" charset="77"/>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10000"/>
                        <a:lumOff val="90000"/>
                        <a:alpha val="76000"/>
                      </a:schemeClr>
                    </a:solidFill>
                  </a:tcPr>
                </a:tc>
                <a:extLst>
                  <a:ext uri="{0D108BD9-81ED-4DB2-BD59-A6C34878D82A}">
                    <a16:rowId xmlns:a16="http://schemas.microsoft.com/office/drawing/2014/main" val="2380207499"/>
                  </a:ext>
                </a:extLst>
              </a:tr>
              <a:tr h="282834">
                <a:tc>
                  <a:txBody>
                    <a:bodyPr/>
                    <a:lstStyle/>
                    <a:p>
                      <a:pPr algn="ctr" fontAlgn="b"/>
                      <a:r>
                        <a:rPr lang="en-GB" sz="1400" b="1" i="0" u="none" strike="noStrike" dirty="0">
                          <a:solidFill>
                            <a:srgbClr val="7030A0"/>
                          </a:solidFill>
                          <a:effectLst/>
                          <a:latin typeface="4 Text" panose="00000500000000000000" pitchFamily="2" charset="0"/>
                        </a:rPr>
                        <a:t>The Bill</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10000"/>
                        <a:lumOff val="90000"/>
                        <a:alpha val="76000"/>
                      </a:schemeClr>
                    </a:solidFill>
                  </a:tcPr>
                </a:tc>
                <a:tc>
                  <a:txBody>
                    <a:bodyPr/>
                    <a:lstStyle/>
                    <a:p>
                      <a:pPr algn="ctr" fontAlgn="b"/>
                      <a:r>
                        <a:rPr lang="en-GB" sz="1400" b="1" i="0" u="none" strike="noStrike">
                          <a:solidFill>
                            <a:srgbClr val="7030A0"/>
                          </a:solidFill>
                          <a:effectLst/>
                          <a:latin typeface="4 Text" panose="00000500000000000000" pitchFamily="2" charset="0"/>
                        </a:rPr>
                        <a:t>The Bill</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10000"/>
                        <a:lumOff val="90000"/>
                        <a:alpha val="76000"/>
                      </a:schemeClr>
                    </a:solidFill>
                  </a:tcPr>
                </a:tc>
                <a:extLst>
                  <a:ext uri="{0D108BD9-81ED-4DB2-BD59-A6C34878D82A}">
                    <a16:rowId xmlns:a16="http://schemas.microsoft.com/office/drawing/2014/main" val="3104906623"/>
                  </a:ext>
                </a:extLst>
              </a:tr>
              <a:tr h="277192">
                <a:tc>
                  <a:txBody>
                    <a:bodyPr/>
                    <a:lstStyle/>
                    <a:p>
                      <a:pPr algn="ctr" fontAlgn="b"/>
                      <a:r>
                        <a:rPr lang="en-GB" sz="1400" b="1" i="0" u="none" strike="noStrike">
                          <a:solidFill>
                            <a:srgbClr val="7030A0"/>
                          </a:solidFill>
                          <a:effectLst/>
                          <a:latin typeface="4 Text" panose="00000500000000000000" pitchFamily="2" charset="0"/>
                        </a:rPr>
                        <a:t>Classic Eastenders</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10000"/>
                        <a:lumOff val="90000"/>
                        <a:alpha val="76000"/>
                      </a:schemeClr>
                    </a:solidFill>
                  </a:tcPr>
                </a:tc>
                <a:tc>
                  <a:txBody>
                    <a:bodyPr/>
                    <a:lstStyle/>
                    <a:p>
                      <a:pPr algn="ctr" fontAlgn="b"/>
                      <a:r>
                        <a:rPr lang="en-GB" sz="1400" b="1" i="0" u="none" strike="noStrike">
                          <a:solidFill>
                            <a:srgbClr val="7030A0"/>
                          </a:solidFill>
                          <a:effectLst/>
                          <a:latin typeface="4 Text" panose="00000500000000000000" pitchFamily="2" charset="0"/>
                        </a:rPr>
                        <a:t>Classic Eastenders</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10000"/>
                        <a:lumOff val="90000"/>
                        <a:alpha val="76000"/>
                      </a:schemeClr>
                    </a:solidFill>
                  </a:tcPr>
                </a:tc>
                <a:extLst>
                  <a:ext uri="{0D108BD9-81ED-4DB2-BD59-A6C34878D82A}">
                    <a16:rowId xmlns:a16="http://schemas.microsoft.com/office/drawing/2014/main" val="3921834982"/>
                  </a:ext>
                </a:extLst>
              </a:tr>
              <a:tr h="277192">
                <a:tc>
                  <a:txBody>
                    <a:bodyPr/>
                    <a:lstStyle/>
                    <a:p>
                      <a:pPr algn="ctr" fontAlgn="b"/>
                      <a:r>
                        <a:rPr lang="en-GB" sz="1400" b="1" i="0" u="none" strike="noStrike">
                          <a:solidFill>
                            <a:srgbClr val="7030A0"/>
                          </a:solidFill>
                          <a:effectLst/>
                          <a:latin typeface="4 Text" panose="00000500000000000000" pitchFamily="2" charset="0"/>
                        </a:rPr>
                        <a:t>Birds Of A Feather</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10000"/>
                        <a:lumOff val="90000"/>
                        <a:alpha val="76000"/>
                      </a:schemeClr>
                    </a:solidFill>
                  </a:tcPr>
                </a:tc>
                <a:tc>
                  <a:txBody>
                    <a:bodyPr/>
                    <a:lstStyle/>
                    <a:p>
                      <a:pPr algn="ctr" fontAlgn="b"/>
                      <a:r>
                        <a:rPr lang="en-GB" sz="1400" b="1" i="0" u="none" strike="noStrike">
                          <a:solidFill>
                            <a:srgbClr val="7030A0"/>
                          </a:solidFill>
                          <a:effectLst/>
                          <a:latin typeface="4 Text" panose="00000500000000000000" pitchFamily="2" charset="0"/>
                        </a:rPr>
                        <a:t>Last Of The Summer Wine</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10000"/>
                        <a:lumOff val="90000"/>
                        <a:alpha val="76000"/>
                      </a:schemeClr>
                    </a:solidFill>
                  </a:tcPr>
                </a:tc>
                <a:extLst>
                  <a:ext uri="{0D108BD9-81ED-4DB2-BD59-A6C34878D82A}">
                    <a16:rowId xmlns:a16="http://schemas.microsoft.com/office/drawing/2014/main" val="2629346331"/>
                  </a:ext>
                </a:extLst>
              </a:tr>
              <a:tr h="277192">
                <a:tc>
                  <a:txBody>
                    <a:bodyPr/>
                    <a:lstStyle/>
                    <a:p>
                      <a:pPr algn="ctr" fontAlgn="b"/>
                      <a:r>
                        <a:rPr lang="en-GB" sz="1400" b="1" i="0" u="none" strike="noStrike">
                          <a:solidFill>
                            <a:srgbClr val="7030A0"/>
                          </a:solidFill>
                          <a:effectLst/>
                          <a:latin typeface="4 Text" panose="00000500000000000000" pitchFamily="2" charset="0"/>
                        </a:rPr>
                        <a:t>Masterchef Australia</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10000"/>
                        <a:lumOff val="90000"/>
                        <a:alpha val="76000"/>
                      </a:schemeClr>
                    </a:solidFill>
                  </a:tcPr>
                </a:tc>
                <a:tc>
                  <a:txBody>
                    <a:bodyPr/>
                    <a:lstStyle/>
                    <a:p>
                      <a:pPr algn="ctr" fontAlgn="b"/>
                      <a:r>
                        <a:rPr lang="en-GB" sz="1400" b="1" i="0" u="none" strike="noStrike">
                          <a:solidFill>
                            <a:srgbClr val="7030A0"/>
                          </a:solidFill>
                          <a:effectLst/>
                          <a:latin typeface="4 Text" panose="00000500000000000000" pitchFamily="2" charset="0"/>
                        </a:rPr>
                        <a:t>Bad Girls</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10000"/>
                        <a:lumOff val="90000"/>
                        <a:alpha val="76000"/>
                      </a:schemeClr>
                    </a:solidFill>
                  </a:tcPr>
                </a:tc>
                <a:extLst>
                  <a:ext uri="{0D108BD9-81ED-4DB2-BD59-A6C34878D82A}">
                    <a16:rowId xmlns:a16="http://schemas.microsoft.com/office/drawing/2014/main" val="1826493021"/>
                  </a:ext>
                </a:extLst>
              </a:tr>
              <a:tr h="277192">
                <a:tc>
                  <a:txBody>
                    <a:bodyPr/>
                    <a:lstStyle/>
                    <a:p>
                      <a:pPr algn="ctr" fontAlgn="b"/>
                      <a:r>
                        <a:rPr lang="en-GB" sz="1400" b="1" i="0" u="none" strike="noStrike">
                          <a:solidFill>
                            <a:srgbClr val="7030A0"/>
                          </a:solidFill>
                          <a:effectLst/>
                          <a:latin typeface="4 Text" panose="00000500000000000000" pitchFamily="2" charset="0"/>
                        </a:rPr>
                        <a:t>Whitechapel</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10000"/>
                        <a:lumOff val="90000"/>
                        <a:alpha val="76000"/>
                      </a:schemeClr>
                    </a:solidFill>
                  </a:tcPr>
                </a:tc>
                <a:tc>
                  <a:txBody>
                    <a:bodyPr/>
                    <a:lstStyle/>
                    <a:p>
                      <a:pPr algn="ctr" fontAlgn="b"/>
                      <a:r>
                        <a:rPr lang="en-GB" sz="1400" b="1" i="0" u="none" strike="noStrike">
                          <a:solidFill>
                            <a:srgbClr val="7030A0"/>
                          </a:solidFill>
                          <a:effectLst/>
                          <a:latin typeface="4 Text" panose="00000500000000000000" pitchFamily="2" charset="0"/>
                        </a:rPr>
                        <a:t>Bangers And Cash</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10000"/>
                        <a:lumOff val="90000"/>
                        <a:alpha val="76000"/>
                      </a:schemeClr>
                    </a:solidFill>
                  </a:tcPr>
                </a:tc>
                <a:extLst>
                  <a:ext uri="{0D108BD9-81ED-4DB2-BD59-A6C34878D82A}">
                    <a16:rowId xmlns:a16="http://schemas.microsoft.com/office/drawing/2014/main" val="1071334922"/>
                  </a:ext>
                </a:extLst>
              </a:tr>
              <a:tr h="277192">
                <a:tc>
                  <a:txBody>
                    <a:bodyPr/>
                    <a:lstStyle/>
                    <a:p>
                      <a:pPr algn="ctr" fontAlgn="ctr"/>
                      <a:r>
                        <a:rPr lang="en-GB" sz="1400" b="1" i="0" u="none" strike="noStrike">
                          <a:solidFill>
                            <a:srgbClr val="7030A0"/>
                          </a:solidFill>
                          <a:effectLst/>
                          <a:latin typeface="4 Text" panose="00000500000000000000" pitchFamily="2" charset="0"/>
                        </a:rPr>
                        <a:t>Bad Girls</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10000"/>
                        <a:lumOff val="90000"/>
                        <a:alpha val="76000"/>
                      </a:schemeClr>
                    </a:solidFill>
                  </a:tcPr>
                </a:tc>
                <a:tc>
                  <a:txBody>
                    <a:bodyPr/>
                    <a:lstStyle/>
                    <a:p>
                      <a:pPr algn="ctr" fontAlgn="b"/>
                      <a:r>
                        <a:rPr lang="en-GB" sz="1400" b="1" i="0" u="none" strike="noStrike">
                          <a:solidFill>
                            <a:srgbClr val="7030A0"/>
                          </a:solidFill>
                          <a:effectLst/>
                          <a:latin typeface="4 Text" panose="00000500000000000000" pitchFamily="2" charset="0"/>
                        </a:rPr>
                        <a:t>Birds Of A Feather</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10000"/>
                        <a:lumOff val="90000"/>
                        <a:alpha val="76000"/>
                      </a:schemeClr>
                    </a:solidFill>
                  </a:tcPr>
                </a:tc>
                <a:extLst>
                  <a:ext uri="{0D108BD9-81ED-4DB2-BD59-A6C34878D82A}">
                    <a16:rowId xmlns:a16="http://schemas.microsoft.com/office/drawing/2014/main" val="3038244160"/>
                  </a:ext>
                </a:extLst>
              </a:tr>
              <a:tr h="271834">
                <a:tc>
                  <a:txBody>
                    <a:bodyPr/>
                    <a:lstStyle/>
                    <a:p>
                      <a:pPr algn="ctr" fontAlgn="b"/>
                      <a:r>
                        <a:rPr lang="en-GB" sz="1400" b="1" i="0" u="none" strike="noStrike">
                          <a:solidFill>
                            <a:srgbClr val="7030A0"/>
                          </a:solidFill>
                          <a:effectLst/>
                          <a:latin typeface="4 Text" panose="00000500000000000000" pitchFamily="2" charset="0"/>
                        </a:rPr>
                        <a:t>Secrets Of The London Underground</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10000"/>
                        <a:lumOff val="90000"/>
                        <a:alpha val="76000"/>
                      </a:schemeClr>
                    </a:solidFill>
                  </a:tcPr>
                </a:tc>
                <a:tc>
                  <a:txBody>
                    <a:bodyPr/>
                    <a:lstStyle/>
                    <a:p>
                      <a:pPr algn="ctr" fontAlgn="b"/>
                      <a:r>
                        <a:rPr lang="en-GB" sz="1400" b="1" i="0" u="none" strike="noStrike">
                          <a:solidFill>
                            <a:srgbClr val="7030A0"/>
                          </a:solidFill>
                          <a:effectLst/>
                          <a:latin typeface="4 Text" panose="00000500000000000000" pitchFamily="2" charset="0"/>
                        </a:rPr>
                        <a:t>Would I Lie To You?</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10000"/>
                        <a:lumOff val="90000"/>
                        <a:alpha val="76000"/>
                      </a:schemeClr>
                    </a:solidFill>
                  </a:tcPr>
                </a:tc>
                <a:extLst>
                  <a:ext uri="{0D108BD9-81ED-4DB2-BD59-A6C34878D82A}">
                    <a16:rowId xmlns:a16="http://schemas.microsoft.com/office/drawing/2014/main" val="1186114099"/>
                  </a:ext>
                </a:extLst>
              </a:tr>
              <a:tr h="277192">
                <a:tc>
                  <a:txBody>
                    <a:bodyPr/>
                    <a:lstStyle/>
                    <a:p>
                      <a:pPr algn="ctr" fontAlgn="b"/>
                      <a:r>
                        <a:rPr lang="en-GB" sz="1400" b="1" i="0" u="none" strike="noStrike">
                          <a:solidFill>
                            <a:srgbClr val="7030A0"/>
                          </a:solidFill>
                          <a:effectLst/>
                          <a:latin typeface="4 Text" panose="00000500000000000000" pitchFamily="2" charset="0"/>
                        </a:rPr>
                        <a:t>Last Of The Summer Wine</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10000"/>
                        <a:lumOff val="90000"/>
                        <a:alpha val="76000"/>
                      </a:schemeClr>
                    </a:solidFill>
                  </a:tcPr>
                </a:tc>
                <a:tc>
                  <a:txBody>
                    <a:bodyPr/>
                    <a:lstStyle/>
                    <a:p>
                      <a:pPr algn="ctr" fontAlgn="b"/>
                      <a:r>
                        <a:rPr lang="en-GB" sz="1400" b="1" i="0" u="none" strike="noStrike">
                          <a:solidFill>
                            <a:srgbClr val="7030A0"/>
                          </a:solidFill>
                          <a:effectLst/>
                          <a:latin typeface="4 Text" panose="00000500000000000000" pitchFamily="2" charset="0"/>
                        </a:rPr>
                        <a:t>Taskmaster</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10000"/>
                        <a:lumOff val="90000"/>
                        <a:alpha val="76000"/>
                      </a:schemeClr>
                    </a:solidFill>
                  </a:tcPr>
                </a:tc>
                <a:extLst>
                  <a:ext uri="{0D108BD9-81ED-4DB2-BD59-A6C34878D82A}">
                    <a16:rowId xmlns:a16="http://schemas.microsoft.com/office/drawing/2014/main" val="1695168044"/>
                  </a:ext>
                </a:extLst>
              </a:tr>
              <a:tr h="277192">
                <a:tc>
                  <a:txBody>
                    <a:bodyPr/>
                    <a:lstStyle/>
                    <a:p>
                      <a:pPr algn="ctr" fontAlgn="ctr"/>
                      <a:r>
                        <a:rPr lang="en-GB" sz="1400" b="1" i="0" u="none" strike="noStrike">
                          <a:solidFill>
                            <a:srgbClr val="7030A0"/>
                          </a:solidFill>
                          <a:effectLst/>
                          <a:latin typeface="4 Text" panose="00000500000000000000" pitchFamily="2" charset="0"/>
                        </a:rPr>
                        <a:t>Classic Casualty</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10000"/>
                        <a:lumOff val="90000"/>
                        <a:alpha val="76000"/>
                      </a:schemeClr>
                    </a:solidFill>
                  </a:tcPr>
                </a:tc>
                <a:tc>
                  <a:txBody>
                    <a:bodyPr/>
                    <a:lstStyle/>
                    <a:p>
                      <a:pPr algn="ctr" fontAlgn="b"/>
                      <a:r>
                        <a:rPr lang="en-GB" sz="1400" b="1" i="0" u="none" strike="noStrike">
                          <a:solidFill>
                            <a:srgbClr val="7030A0"/>
                          </a:solidFill>
                          <a:effectLst/>
                          <a:latin typeface="4 Text" panose="00000500000000000000" pitchFamily="2" charset="0"/>
                        </a:rPr>
                        <a:t>New Tricks</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10000"/>
                        <a:lumOff val="90000"/>
                        <a:alpha val="76000"/>
                      </a:schemeClr>
                    </a:solidFill>
                  </a:tcPr>
                </a:tc>
                <a:extLst>
                  <a:ext uri="{0D108BD9-81ED-4DB2-BD59-A6C34878D82A}">
                    <a16:rowId xmlns:a16="http://schemas.microsoft.com/office/drawing/2014/main" val="3089114882"/>
                  </a:ext>
                </a:extLst>
              </a:tr>
              <a:tr h="277192">
                <a:tc>
                  <a:txBody>
                    <a:bodyPr/>
                    <a:lstStyle/>
                    <a:p>
                      <a:pPr algn="ctr" fontAlgn="b"/>
                      <a:r>
                        <a:rPr lang="en-GB" sz="1400" b="1" i="0" u="none" strike="noStrike">
                          <a:solidFill>
                            <a:srgbClr val="7030A0"/>
                          </a:solidFill>
                          <a:effectLst/>
                          <a:latin typeface="4 Text" panose="00000500000000000000" pitchFamily="2" charset="0"/>
                        </a:rPr>
                        <a:t>Bangers And Cash</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10000"/>
                        <a:lumOff val="90000"/>
                        <a:alpha val="76000"/>
                      </a:schemeClr>
                    </a:solidFill>
                  </a:tcPr>
                </a:tc>
                <a:tc>
                  <a:txBody>
                    <a:bodyPr/>
                    <a:lstStyle/>
                    <a:p>
                      <a:pPr algn="ctr" fontAlgn="ctr"/>
                      <a:r>
                        <a:rPr lang="en-GB" sz="1400" b="1" i="0" u="none" strike="noStrike" dirty="0">
                          <a:solidFill>
                            <a:srgbClr val="7030A0"/>
                          </a:solidFill>
                          <a:effectLst/>
                          <a:latin typeface="4 Text" panose="00000500000000000000" pitchFamily="2" charset="0"/>
                        </a:rPr>
                        <a:t>Classic Casualty</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10000"/>
                        <a:lumOff val="90000"/>
                        <a:alpha val="76000"/>
                      </a:schemeClr>
                    </a:solidFill>
                  </a:tcPr>
                </a:tc>
                <a:extLst>
                  <a:ext uri="{0D108BD9-81ED-4DB2-BD59-A6C34878D82A}">
                    <a16:rowId xmlns:a16="http://schemas.microsoft.com/office/drawing/2014/main" val="3210496598"/>
                  </a:ext>
                </a:extLst>
              </a:tr>
            </a:tbl>
          </a:graphicData>
        </a:graphic>
      </p:graphicFrame>
      <p:sp>
        <p:nvSpPr>
          <p:cNvPr id="7" name="Date Placeholder 3">
            <a:extLst>
              <a:ext uri="{FF2B5EF4-FFF2-40B4-BE49-F238E27FC236}">
                <a16:creationId xmlns:a16="http://schemas.microsoft.com/office/drawing/2014/main" id="{1649DB4C-E84B-45C7-A66C-CA725AA50F74}"/>
              </a:ext>
            </a:extLst>
          </p:cNvPr>
          <p:cNvSpPr txBox="1">
            <a:spLocks/>
          </p:cNvSpPr>
          <p:nvPr/>
        </p:nvSpPr>
        <p:spPr>
          <a:xfrm>
            <a:off x="1817644" y="208836"/>
            <a:ext cx="3200400" cy="261257"/>
          </a:xfrm>
          <a:prstGeom prst="rect">
            <a:avLst/>
          </a:prstGeom>
        </p:spPr>
        <p:txBody>
          <a:bodyPr vert="horz" lIns="91440" tIns="45720" rIns="91440" bIns="45720" rtlCol="0" anchor="ctr"/>
          <a:lstStyle>
            <a:defPPr>
              <a:defRPr lang="en-US"/>
            </a:defPPr>
            <a:lvl1pPr marL="0" algn="ctr" defTabSz="457200" rtl="0" eaLnBrk="1" latinLnBrk="0" hangingPunct="1">
              <a:defRPr sz="900" kern="1200">
                <a:solidFill>
                  <a:schemeClr val="accent3"/>
                </a:solidFill>
                <a:latin typeface="4 Text" pitchFamily="2" charset="77"/>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1200" dirty="0"/>
              <a:t>4 Sales: Viewing Report  </a:t>
            </a:r>
          </a:p>
          <a:p>
            <a:endParaRPr lang="en-US" dirty="0"/>
          </a:p>
        </p:txBody>
      </p:sp>
      <p:sp>
        <p:nvSpPr>
          <p:cNvPr id="17" name="TextBox 16">
            <a:extLst>
              <a:ext uri="{FF2B5EF4-FFF2-40B4-BE49-F238E27FC236}">
                <a16:creationId xmlns:a16="http://schemas.microsoft.com/office/drawing/2014/main" id="{927CD49E-659B-4347-83A3-0C4354CF053F}"/>
              </a:ext>
            </a:extLst>
          </p:cNvPr>
          <p:cNvSpPr txBox="1"/>
          <p:nvPr/>
        </p:nvSpPr>
        <p:spPr>
          <a:xfrm>
            <a:off x="1221438" y="2141785"/>
            <a:ext cx="5491214" cy="3293209"/>
          </a:xfrm>
          <a:prstGeom prst="rect">
            <a:avLst/>
          </a:prstGeom>
          <a:noFill/>
        </p:spPr>
        <p:txBody>
          <a:bodyPr wrap="square" rtlCol="0">
            <a:spAutoFit/>
          </a:bodyPr>
          <a:lstStyle/>
          <a:p>
            <a:pPr marL="285750" indent="-285750">
              <a:buFont typeface="Arial" panose="020B0604020202020204" pitchFamily="34" charset="0"/>
              <a:buChar char="•"/>
            </a:pPr>
            <a:r>
              <a:rPr lang="en-GB" sz="2000" dirty="0">
                <a:effectLst/>
                <a:latin typeface="4 Text" panose="00000500000000000000" pitchFamily="2" charset="0"/>
                <a:ea typeface="Calibri" panose="020F0502020204030204" pitchFamily="34" charset="0"/>
              </a:rPr>
              <a:t>UKTV Play viewing grew 5% week-on-week</a:t>
            </a:r>
          </a:p>
          <a:p>
            <a:pPr marL="285750" indent="-285750">
              <a:buFont typeface="Arial" panose="020B0604020202020204" pitchFamily="34" charset="0"/>
              <a:buChar char="•"/>
            </a:pPr>
            <a:r>
              <a:rPr lang="en-GB" sz="2000" dirty="0">
                <a:effectLst/>
                <a:latin typeface="4 Text" panose="00000500000000000000" pitchFamily="2" charset="0"/>
                <a:ea typeface="Calibri" panose="020F0502020204030204" pitchFamily="34" charset="0"/>
              </a:rPr>
              <a:t>Exclusive to UKTV play Prisoner Wives launched on 1</a:t>
            </a:r>
            <a:r>
              <a:rPr lang="en-GB" sz="2000" baseline="30000" dirty="0">
                <a:effectLst/>
                <a:latin typeface="4 Text" panose="00000500000000000000" pitchFamily="2" charset="0"/>
                <a:ea typeface="Calibri" panose="020F0502020204030204" pitchFamily="34" charset="0"/>
              </a:rPr>
              <a:t>st</a:t>
            </a:r>
            <a:r>
              <a:rPr lang="en-GB" sz="2000" dirty="0">
                <a:effectLst/>
                <a:latin typeface="4 Text" panose="00000500000000000000" pitchFamily="2" charset="0"/>
                <a:ea typeface="Calibri" panose="020F0502020204030204" pitchFamily="34" charset="0"/>
              </a:rPr>
              <a:t> July into slot #23 in top shows on the service</a:t>
            </a:r>
          </a:p>
          <a:p>
            <a:pPr marL="285750" indent="-285750">
              <a:buFont typeface="Arial" panose="020B0604020202020204" pitchFamily="34" charset="0"/>
              <a:buChar char="•"/>
            </a:pPr>
            <a:r>
              <a:rPr lang="en-GB" sz="2000" dirty="0" err="1">
                <a:effectLst/>
                <a:latin typeface="4 Text" panose="00000500000000000000" pitchFamily="2" charset="0"/>
                <a:ea typeface="Calibri" panose="020F0502020204030204" pitchFamily="34" charset="0"/>
              </a:rPr>
              <a:t>Masterchef</a:t>
            </a:r>
            <a:r>
              <a:rPr lang="en-GB" sz="2000" dirty="0">
                <a:effectLst/>
                <a:latin typeface="4 Text" panose="00000500000000000000" pitchFamily="2" charset="0"/>
                <a:ea typeface="Calibri" panose="020F0502020204030204" pitchFamily="34" charset="0"/>
              </a:rPr>
              <a:t> Australia +2% week-on-week</a:t>
            </a:r>
          </a:p>
          <a:p>
            <a:pPr marL="285750" indent="-285750">
              <a:buFont typeface="Arial" panose="020B0604020202020204" pitchFamily="34" charset="0"/>
              <a:buChar char="•"/>
            </a:pPr>
            <a:r>
              <a:rPr lang="en-GB" sz="2000" dirty="0">
                <a:effectLst/>
                <a:latin typeface="4 Text" panose="00000500000000000000" pitchFamily="2" charset="0"/>
                <a:ea typeface="Calibri" panose="020F0502020204030204" pitchFamily="34" charset="0"/>
              </a:rPr>
              <a:t>The Bill +7% week-on-week</a:t>
            </a:r>
          </a:p>
          <a:p>
            <a:pPr marL="285750" indent="-285750">
              <a:buFont typeface="Arial" panose="020B0604020202020204" pitchFamily="34" charset="0"/>
              <a:buChar char="•"/>
            </a:pPr>
            <a:r>
              <a:rPr lang="en-GB" sz="2000" dirty="0">
                <a:effectLst/>
                <a:latin typeface="4 Text" panose="00000500000000000000" pitchFamily="2" charset="0"/>
                <a:ea typeface="Calibri" panose="020F0502020204030204" pitchFamily="34" charset="0"/>
              </a:rPr>
              <a:t>Bad Girls +9% week-on-week</a:t>
            </a:r>
          </a:p>
          <a:p>
            <a:pPr marL="285750" indent="-285750">
              <a:buFont typeface="Arial" panose="020B0604020202020204" pitchFamily="34" charset="0"/>
              <a:buChar char="•"/>
            </a:pPr>
            <a:r>
              <a:rPr lang="en-GB" sz="2000" dirty="0">
                <a:effectLst/>
                <a:latin typeface="4 Text" panose="00000500000000000000" pitchFamily="2" charset="0"/>
                <a:ea typeface="Calibri" panose="020F0502020204030204" pitchFamily="34" charset="0"/>
              </a:rPr>
              <a:t>Bangers And Cash +14% </a:t>
            </a:r>
          </a:p>
          <a:p>
            <a:endParaRPr lang="en-GB" sz="2400" dirty="0">
              <a:effectLst/>
              <a:latin typeface="4 Text" panose="00000500000000000000" pitchFamily="2" charset="0"/>
              <a:ea typeface="Calibri" panose="020F0502020204030204" pitchFamily="34" charset="0"/>
            </a:endParaRPr>
          </a:p>
          <a:p>
            <a:pPr marL="171450" indent="-171450">
              <a:buFont typeface="Arial" panose="020B0604020202020204" pitchFamily="34" charset="0"/>
              <a:buChar char="•"/>
            </a:pPr>
            <a:endParaRPr lang="en-GB" sz="2400" dirty="0">
              <a:latin typeface="4 Text" panose="00000500000000000000" pitchFamily="2" charset="0"/>
            </a:endParaRPr>
          </a:p>
        </p:txBody>
      </p:sp>
    </p:spTree>
    <p:extLst>
      <p:ext uri="{BB962C8B-B14F-4D97-AF65-F5344CB8AC3E}">
        <p14:creationId xmlns:p14="http://schemas.microsoft.com/office/powerpoint/2010/main" val="915002757"/>
      </p:ext>
    </p:extLst>
  </p:cSld>
  <p:clrMapOvr>
    <a:masterClrMapping/>
  </p:clrMapOvr>
</p:sld>
</file>

<file path=ppt/theme/theme1.xml><?xml version="1.0" encoding="utf-8"?>
<a:theme xmlns:a="http://schemas.openxmlformats.org/drawingml/2006/main" name="Office Theme">
  <a:themeElements>
    <a:clrScheme name="C4 - Viewing Report">
      <a:dk1>
        <a:srgbClr val="1D0D45"/>
      </a:dk1>
      <a:lt1>
        <a:srgbClr val="FFFFFF"/>
      </a:lt1>
      <a:dk2>
        <a:srgbClr val="1E1E1E"/>
      </a:dk2>
      <a:lt2>
        <a:srgbClr val="FFFFFF"/>
      </a:lt2>
      <a:accent1>
        <a:srgbClr val="ED6851"/>
      </a:accent1>
      <a:accent2>
        <a:srgbClr val="014F98"/>
      </a:accent2>
      <a:accent3>
        <a:srgbClr val="6D459B"/>
      </a:accent3>
      <a:accent4>
        <a:srgbClr val="1F0A4F"/>
      </a:accent4>
      <a:accent5>
        <a:srgbClr val="FDE900"/>
      </a:accent5>
      <a:accent6>
        <a:srgbClr val="00FFC4"/>
      </a:accent6>
      <a:hlink>
        <a:srgbClr val="00FFC4"/>
      </a:hlink>
      <a:folHlink>
        <a:srgbClr val="FDE601"/>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075CAC52BCEC84498D88700FABD0DEE" ma:contentTypeVersion="13" ma:contentTypeDescription="Create a new document." ma:contentTypeScope="" ma:versionID="017596092751fc389b9914f3678167ce">
  <xsd:schema xmlns:xsd="http://www.w3.org/2001/XMLSchema" xmlns:xs="http://www.w3.org/2001/XMLSchema" xmlns:p="http://schemas.microsoft.com/office/2006/metadata/properties" xmlns:ns3="a03f7834-749a-463b-8dfb-5741c42b4c9a" xmlns:ns4="77477528-f4b7-40cc-bc80-a0f8a5c68b69" targetNamespace="http://schemas.microsoft.com/office/2006/metadata/properties" ma:root="true" ma:fieldsID="85e28588626f4dcf074ed440b3d3483a" ns3:_="" ns4:_="">
    <xsd:import namespace="a03f7834-749a-463b-8dfb-5741c42b4c9a"/>
    <xsd:import namespace="77477528-f4b7-40cc-bc80-a0f8a5c68b69"/>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GenerationTime" minOccurs="0"/>
                <xsd:element ref="ns3:MediaServiceEventHashCode" minOccurs="0"/>
                <xsd:element ref="ns3:MediaServiceOCR"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03f7834-749a-463b-8dfb-5741c42b4c9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7477528-f4b7-40cc-bc80-a0f8a5c68b69"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48CC2DA-D207-4B09-ACBA-B96A647A016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03f7834-749a-463b-8dfb-5741c42b4c9a"/>
    <ds:schemaRef ds:uri="77477528-f4b7-40cc-bc80-a0f8a5c68b6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5DF4868-6C9D-4077-8909-5330F046CD16}">
  <ds:schemaRefs>
    <ds:schemaRef ds:uri="http://purl.org/dc/dcmitype/"/>
    <ds:schemaRef ds:uri="a03f7834-749a-463b-8dfb-5741c42b4c9a"/>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schemas.microsoft.com/office/infopath/2007/PartnerControls"/>
    <ds:schemaRef ds:uri="77477528-f4b7-40cc-bc80-a0f8a5c68b69"/>
    <ds:schemaRef ds:uri="http://www.w3.org/XML/1998/namespace"/>
  </ds:schemaRefs>
</ds:datastoreItem>
</file>

<file path=customXml/itemProps3.xml><?xml version="1.0" encoding="utf-8"?>
<ds:datastoreItem xmlns:ds="http://schemas.openxmlformats.org/officeDocument/2006/customXml" ds:itemID="{B2D41DFA-6541-4F59-9069-4A237D4D009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Slice</Template>
  <TotalTime>41338</TotalTime>
  <Words>1828</Words>
  <Application>Microsoft Office PowerPoint</Application>
  <PresentationFormat>A4 Paper (210x297 mm)</PresentationFormat>
  <Paragraphs>225</Paragraphs>
  <Slides>7</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4 Headline</vt:lpstr>
      <vt:lpstr>4 Text</vt: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UKTV Play - Week 27.06.22 – 03.07.22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Ellis</dc:creator>
  <cp:lastModifiedBy>Jurie Venter (He\Him)</cp:lastModifiedBy>
  <cp:revision>230</cp:revision>
  <dcterms:created xsi:type="dcterms:W3CDTF">2020-09-09T11:58:40Z</dcterms:created>
  <dcterms:modified xsi:type="dcterms:W3CDTF">2022-07-08T13:46:09Z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0x0101001075CAC52BCEC84498D88700FABD0DEE</vt:lpwstr>
  </property>
</Properties>
</file>